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Sensei" charset="1" panose="00000500000000000000"/>
      <p:regular r:id="rId29"/>
    </p:embeddedFont>
    <p:embeddedFont>
      <p:font typeface="HandMade"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8.jpeg" Type="http://schemas.openxmlformats.org/officeDocument/2006/relationships/image"/><Relationship Id="rId7"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0.jpeg" Type="http://schemas.openxmlformats.org/officeDocument/2006/relationships/image"/><Relationship Id="rId7"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true" flipV="false" rot="8100000">
            <a:off x="12851057" y="-1330807"/>
            <a:ext cx="7831247" cy="5396441"/>
          </a:xfrm>
          <a:custGeom>
            <a:avLst/>
            <a:gdLst/>
            <a:ahLst/>
            <a:cxnLst/>
            <a:rect r="r" b="b" t="t" l="l"/>
            <a:pathLst>
              <a:path h="5396441" w="7831247">
                <a:moveTo>
                  <a:pt x="7831247" y="0"/>
                </a:moveTo>
                <a:lnTo>
                  <a:pt x="0" y="0"/>
                </a:lnTo>
                <a:lnTo>
                  <a:pt x="0" y="5396441"/>
                </a:lnTo>
                <a:lnTo>
                  <a:pt x="7831247" y="5396441"/>
                </a:lnTo>
                <a:lnTo>
                  <a:pt x="7831247"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88783" y="4026911"/>
            <a:ext cx="5705679" cy="6457044"/>
          </a:xfrm>
          <a:custGeom>
            <a:avLst/>
            <a:gdLst/>
            <a:ahLst/>
            <a:cxnLst/>
            <a:rect r="r" b="b" t="t" l="l"/>
            <a:pathLst>
              <a:path h="6457044" w="5705679">
                <a:moveTo>
                  <a:pt x="0" y="0"/>
                </a:moveTo>
                <a:lnTo>
                  <a:pt x="5705679" y="0"/>
                </a:lnTo>
                <a:lnTo>
                  <a:pt x="5705679" y="6457044"/>
                </a:lnTo>
                <a:lnTo>
                  <a:pt x="0" y="6457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64998" y="3547339"/>
            <a:ext cx="6034040" cy="2950314"/>
          </a:xfrm>
          <a:prstGeom prst="rect">
            <a:avLst/>
          </a:prstGeom>
        </p:spPr>
        <p:txBody>
          <a:bodyPr anchor="t" rtlCol="false" tIns="0" lIns="0" bIns="0" rIns="0">
            <a:spAutoFit/>
          </a:bodyPr>
          <a:lstStyle/>
          <a:p>
            <a:pPr algn="ctr">
              <a:lnSpc>
                <a:spcPts val="11306"/>
              </a:lnSpc>
            </a:pPr>
            <a:r>
              <a:rPr lang="en-US" sz="11655">
                <a:solidFill>
                  <a:srgbClr val="000000"/>
                </a:solidFill>
                <a:latin typeface="Sensei"/>
                <a:ea typeface="Sensei"/>
                <a:cs typeface="Sensei"/>
                <a:sym typeface="Sensei"/>
              </a:rPr>
              <a:t>TRAVEL</a:t>
            </a:r>
          </a:p>
          <a:p>
            <a:pPr algn="ctr">
              <a:lnSpc>
                <a:spcPts val="11306"/>
              </a:lnSpc>
            </a:pPr>
            <a:r>
              <a:rPr lang="en-US" sz="11655">
                <a:solidFill>
                  <a:srgbClr val="000000"/>
                </a:solidFill>
                <a:latin typeface="Sensei"/>
                <a:ea typeface="Sensei"/>
                <a:cs typeface="Sensei"/>
                <a:sym typeface="Sensei"/>
              </a:rPr>
              <a:t> BLOG</a:t>
            </a:r>
          </a:p>
        </p:txBody>
      </p:sp>
      <p:sp>
        <p:nvSpPr>
          <p:cNvPr name="Freeform 8" id="8"/>
          <p:cNvSpPr/>
          <p:nvPr/>
        </p:nvSpPr>
        <p:spPr>
          <a:xfrm flipH="true" flipV="false" rot="3208765">
            <a:off x="10046290" y="1018750"/>
            <a:ext cx="2868447" cy="1559718"/>
          </a:xfrm>
          <a:custGeom>
            <a:avLst/>
            <a:gdLst/>
            <a:ahLst/>
            <a:cxnLst/>
            <a:rect r="r" b="b" t="t" l="l"/>
            <a:pathLst>
              <a:path h="1559718" w="2868447">
                <a:moveTo>
                  <a:pt x="2868446" y="0"/>
                </a:moveTo>
                <a:lnTo>
                  <a:pt x="0" y="0"/>
                </a:lnTo>
                <a:lnTo>
                  <a:pt x="0" y="1559718"/>
                </a:lnTo>
                <a:lnTo>
                  <a:pt x="2868446" y="1559718"/>
                </a:lnTo>
                <a:lnTo>
                  <a:pt x="2868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833555" y="2572467"/>
            <a:ext cx="1454445" cy="1454445"/>
          </a:xfrm>
          <a:custGeom>
            <a:avLst/>
            <a:gdLst/>
            <a:ahLst/>
            <a:cxnLst/>
            <a:rect r="r" b="b" t="t" l="l"/>
            <a:pathLst>
              <a:path h="1454445" w="1454445">
                <a:moveTo>
                  <a:pt x="0" y="0"/>
                </a:moveTo>
                <a:lnTo>
                  <a:pt x="1454445" y="0"/>
                </a:lnTo>
                <a:lnTo>
                  <a:pt x="1454445" y="1454444"/>
                </a:lnTo>
                <a:lnTo>
                  <a:pt x="0" y="1454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96105" y="1603333"/>
            <a:ext cx="16695790" cy="3540167"/>
          </a:xfrm>
          <a:custGeom>
            <a:avLst/>
            <a:gdLst/>
            <a:ahLst/>
            <a:cxnLst/>
            <a:rect r="r" b="b" t="t" l="l"/>
            <a:pathLst>
              <a:path h="3540167" w="16695790">
                <a:moveTo>
                  <a:pt x="0" y="0"/>
                </a:moveTo>
                <a:lnTo>
                  <a:pt x="16695790" y="0"/>
                </a:lnTo>
                <a:lnTo>
                  <a:pt x="16695790" y="3540167"/>
                </a:lnTo>
                <a:lnTo>
                  <a:pt x="0" y="3540167"/>
                </a:lnTo>
                <a:lnTo>
                  <a:pt x="0" y="0"/>
                </a:lnTo>
                <a:close/>
              </a:path>
            </a:pathLst>
          </a:custGeom>
          <a:blipFill>
            <a:blip r:embed="rId6"/>
            <a:stretch>
              <a:fillRect l="0" t="0" r="0" b="0"/>
            </a:stretch>
          </a:blipFill>
        </p:spPr>
      </p:sp>
      <p:sp>
        <p:nvSpPr>
          <p:cNvPr name="TextBox 7" id="7"/>
          <p:cNvSpPr txBox="true"/>
          <p:nvPr/>
        </p:nvSpPr>
        <p:spPr>
          <a:xfrm rot="0">
            <a:off x="6295488" y="210993"/>
            <a:ext cx="5697023" cy="1392340"/>
          </a:xfrm>
          <a:prstGeom prst="rect">
            <a:avLst/>
          </a:prstGeom>
        </p:spPr>
        <p:txBody>
          <a:bodyPr anchor="t" rtlCol="false" tIns="0" lIns="0" bIns="0" rIns="0">
            <a:spAutoFit/>
          </a:bodyPr>
          <a:lstStyle/>
          <a:p>
            <a:pPr algn="ctr">
              <a:lnSpc>
                <a:spcPts val="11404"/>
              </a:lnSpc>
              <a:spcBef>
                <a:spcPct val="0"/>
              </a:spcBef>
            </a:pPr>
            <a:r>
              <a:rPr lang="en-US" sz="8145">
                <a:solidFill>
                  <a:srgbClr val="000000"/>
                </a:solidFill>
                <a:latin typeface="Sensei"/>
                <a:ea typeface="Sensei"/>
                <a:cs typeface="Sensei"/>
                <a:sym typeface="Sensei"/>
              </a:rPr>
              <a:t>Blogs</a:t>
            </a:r>
          </a:p>
        </p:txBody>
      </p:sp>
      <p:sp>
        <p:nvSpPr>
          <p:cNvPr name="TextBox 8" id="8"/>
          <p:cNvSpPr txBox="true"/>
          <p:nvPr/>
        </p:nvSpPr>
        <p:spPr>
          <a:xfrm rot="0">
            <a:off x="5597197" y="4991100"/>
            <a:ext cx="7093605" cy="1286940"/>
          </a:xfrm>
          <a:prstGeom prst="rect">
            <a:avLst/>
          </a:prstGeom>
        </p:spPr>
        <p:txBody>
          <a:bodyPr anchor="t" rtlCol="false" tIns="0" lIns="0" bIns="0" rIns="0">
            <a:spAutoFit/>
          </a:bodyPr>
          <a:lstStyle/>
          <a:p>
            <a:pPr algn="ctr">
              <a:lnSpc>
                <a:spcPts val="10515"/>
              </a:lnSpc>
              <a:spcBef>
                <a:spcPct val="0"/>
              </a:spcBef>
            </a:pPr>
            <a:r>
              <a:rPr lang="en-US" sz="7511">
                <a:solidFill>
                  <a:srgbClr val="000000"/>
                </a:solidFill>
                <a:latin typeface="Sensei"/>
                <a:ea typeface="Sensei"/>
                <a:cs typeface="Sensei"/>
                <a:sym typeface="Sensei"/>
              </a:rPr>
              <a:t>The Blog Rating</a:t>
            </a:r>
          </a:p>
        </p:txBody>
      </p:sp>
      <p:sp>
        <p:nvSpPr>
          <p:cNvPr name="Freeform 9" id="9"/>
          <p:cNvSpPr/>
          <p:nvPr/>
        </p:nvSpPr>
        <p:spPr>
          <a:xfrm flipH="false" flipV="false" rot="0">
            <a:off x="4298626" y="6534555"/>
            <a:ext cx="9690748" cy="3752445"/>
          </a:xfrm>
          <a:custGeom>
            <a:avLst/>
            <a:gdLst/>
            <a:ahLst/>
            <a:cxnLst/>
            <a:rect r="r" b="b" t="t" l="l"/>
            <a:pathLst>
              <a:path h="3752445" w="9690748">
                <a:moveTo>
                  <a:pt x="0" y="0"/>
                </a:moveTo>
                <a:lnTo>
                  <a:pt x="9690748" y="0"/>
                </a:lnTo>
                <a:lnTo>
                  <a:pt x="9690748" y="3752445"/>
                </a:lnTo>
                <a:lnTo>
                  <a:pt x="0" y="3752445"/>
                </a:lnTo>
                <a:lnTo>
                  <a:pt x="0" y="0"/>
                </a:lnTo>
                <a:close/>
              </a:path>
            </a:pathLst>
          </a:custGeom>
          <a:blipFill>
            <a:blip r:embed="rId7"/>
            <a:stretch>
              <a:fillRect l="-25464" t="0" r="0" b="-5149"/>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75206" y="1889780"/>
            <a:ext cx="14137588" cy="3694199"/>
          </a:xfrm>
          <a:custGeom>
            <a:avLst/>
            <a:gdLst/>
            <a:ahLst/>
            <a:cxnLst/>
            <a:rect r="r" b="b" t="t" l="l"/>
            <a:pathLst>
              <a:path h="3694199" w="14137588">
                <a:moveTo>
                  <a:pt x="0" y="0"/>
                </a:moveTo>
                <a:lnTo>
                  <a:pt x="14137588" y="0"/>
                </a:lnTo>
                <a:lnTo>
                  <a:pt x="14137588" y="3694199"/>
                </a:lnTo>
                <a:lnTo>
                  <a:pt x="0" y="3694199"/>
                </a:lnTo>
                <a:lnTo>
                  <a:pt x="0" y="0"/>
                </a:lnTo>
                <a:close/>
              </a:path>
            </a:pathLst>
          </a:custGeom>
          <a:blipFill>
            <a:blip r:embed="rId6"/>
            <a:stretch>
              <a:fillRect l="-3486" t="0" r="0" b="0"/>
            </a:stretch>
          </a:blipFill>
        </p:spPr>
      </p:sp>
      <p:sp>
        <p:nvSpPr>
          <p:cNvPr name="TextBox 7" id="7"/>
          <p:cNvSpPr txBox="true"/>
          <p:nvPr/>
        </p:nvSpPr>
        <p:spPr>
          <a:xfrm rot="0">
            <a:off x="5174703" y="369637"/>
            <a:ext cx="7938593" cy="1184776"/>
          </a:xfrm>
          <a:prstGeom prst="rect">
            <a:avLst/>
          </a:prstGeom>
        </p:spPr>
        <p:txBody>
          <a:bodyPr anchor="t" rtlCol="false" tIns="0" lIns="0" bIns="0" rIns="0">
            <a:spAutoFit/>
          </a:bodyPr>
          <a:lstStyle/>
          <a:p>
            <a:pPr algn="ctr">
              <a:lnSpc>
                <a:spcPts val="9757"/>
              </a:lnSpc>
              <a:spcBef>
                <a:spcPct val="0"/>
              </a:spcBef>
            </a:pPr>
            <a:r>
              <a:rPr lang="en-US" sz="6969">
                <a:solidFill>
                  <a:srgbClr val="000000"/>
                </a:solidFill>
                <a:latin typeface="Sensei"/>
                <a:ea typeface="Sensei"/>
                <a:cs typeface="Sensei"/>
                <a:sym typeface="Sensei"/>
              </a:rPr>
              <a:t>Famous Places</a:t>
            </a:r>
          </a:p>
        </p:txBody>
      </p:sp>
      <p:sp>
        <p:nvSpPr>
          <p:cNvPr name="TextBox 8" id="8"/>
          <p:cNvSpPr txBox="true"/>
          <p:nvPr/>
        </p:nvSpPr>
        <p:spPr>
          <a:xfrm rot="0">
            <a:off x="4244407" y="5793529"/>
            <a:ext cx="9799185" cy="1059686"/>
          </a:xfrm>
          <a:prstGeom prst="rect">
            <a:avLst/>
          </a:prstGeom>
        </p:spPr>
        <p:txBody>
          <a:bodyPr anchor="t" rtlCol="false" tIns="0" lIns="0" bIns="0" rIns="0">
            <a:spAutoFit/>
          </a:bodyPr>
          <a:lstStyle/>
          <a:p>
            <a:pPr algn="ctr">
              <a:lnSpc>
                <a:spcPts val="8685"/>
              </a:lnSpc>
              <a:spcBef>
                <a:spcPct val="0"/>
              </a:spcBef>
            </a:pPr>
            <a:r>
              <a:rPr lang="en-US" sz="6203">
                <a:solidFill>
                  <a:srgbClr val="000000"/>
                </a:solidFill>
                <a:latin typeface="Sensei"/>
                <a:ea typeface="Sensei"/>
                <a:cs typeface="Sensei"/>
                <a:sym typeface="Sensei"/>
              </a:rPr>
              <a:t>Posts within the blog</a:t>
            </a:r>
          </a:p>
        </p:txBody>
      </p:sp>
      <p:sp>
        <p:nvSpPr>
          <p:cNvPr name="Freeform 9" id="9"/>
          <p:cNvSpPr/>
          <p:nvPr/>
        </p:nvSpPr>
        <p:spPr>
          <a:xfrm flipH="false" flipV="false" rot="0">
            <a:off x="1106632" y="6853215"/>
            <a:ext cx="16074736" cy="3122890"/>
          </a:xfrm>
          <a:custGeom>
            <a:avLst/>
            <a:gdLst/>
            <a:ahLst/>
            <a:cxnLst/>
            <a:rect r="r" b="b" t="t" l="l"/>
            <a:pathLst>
              <a:path h="3122890" w="16074736">
                <a:moveTo>
                  <a:pt x="0" y="0"/>
                </a:moveTo>
                <a:lnTo>
                  <a:pt x="16074736" y="0"/>
                </a:lnTo>
                <a:lnTo>
                  <a:pt x="16074736" y="3122890"/>
                </a:lnTo>
                <a:lnTo>
                  <a:pt x="0" y="3122890"/>
                </a:lnTo>
                <a:lnTo>
                  <a:pt x="0" y="0"/>
                </a:lnTo>
                <a:close/>
              </a:path>
            </a:pathLst>
          </a:custGeom>
          <a:blipFill>
            <a:blip r:embed="rId7"/>
            <a:stretch>
              <a:fillRect l="-3612"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189839" y="2639020"/>
            <a:ext cx="13908323" cy="6423952"/>
          </a:xfrm>
          <a:custGeom>
            <a:avLst/>
            <a:gdLst/>
            <a:ahLst/>
            <a:cxnLst/>
            <a:rect r="r" b="b" t="t" l="l"/>
            <a:pathLst>
              <a:path h="6423952" w="13908323">
                <a:moveTo>
                  <a:pt x="0" y="0"/>
                </a:moveTo>
                <a:lnTo>
                  <a:pt x="13908322" y="0"/>
                </a:lnTo>
                <a:lnTo>
                  <a:pt x="13908322" y="6423952"/>
                </a:lnTo>
                <a:lnTo>
                  <a:pt x="0" y="6423952"/>
                </a:lnTo>
                <a:lnTo>
                  <a:pt x="0" y="0"/>
                </a:lnTo>
                <a:close/>
              </a:path>
            </a:pathLst>
          </a:custGeom>
          <a:blipFill>
            <a:blip r:embed="rId6"/>
            <a:stretch>
              <a:fillRect l="-19917" t="0" r="0" b="0"/>
            </a:stretch>
          </a:blipFill>
        </p:spPr>
      </p:sp>
      <p:sp>
        <p:nvSpPr>
          <p:cNvPr name="TextBox 7" id="7"/>
          <p:cNvSpPr txBox="true"/>
          <p:nvPr/>
        </p:nvSpPr>
        <p:spPr>
          <a:xfrm rot="0">
            <a:off x="3965874" y="904875"/>
            <a:ext cx="9799185" cy="1059686"/>
          </a:xfrm>
          <a:prstGeom prst="rect">
            <a:avLst/>
          </a:prstGeom>
        </p:spPr>
        <p:txBody>
          <a:bodyPr anchor="t" rtlCol="false" tIns="0" lIns="0" bIns="0" rIns="0">
            <a:spAutoFit/>
          </a:bodyPr>
          <a:lstStyle/>
          <a:p>
            <a:pPr algn="ctr">
              <a:lnSpc>
                <a:spcPts val="8685"/>
              </a:lnSpc>
              <a:spcBef>
                <a:spcPct val="0"/>
              </a:spcBef>
            </a:pPr>
            <a:r>
              <a:rPr lang="en-US" sz="6203">
                <a:solidFill>
                  <a:srgbClr val="000000"/>
                </a:solidFill>
                <a:latin typeface="Sensei"/>
                <a:ea typeface="Sensei"/>
                <a:cs typeface="Sensei"/>
                <a:sym typeface="Sensei"/>
              </a:rPr>
              <a:t>Pictures of famous places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93521" y="1441049"/>
            <a:ext cx="13700957" cy="4061629"/>
          </a:xfrm>
          <a:custGeom>
            <a:avLst/>
            <a:gdLst/>
            <a:ahLst/>
            <a:cxnLst/>
            <a:rect r="r" b="b" t="t" l="l"/>
            <a:pathLst>
              <a:path h="4061629" w="13700957">
                <a:moveTo>
                  <a:pt x="0" y="0"/>
                </a:moveTo>
                <a:lnTo>
                  <a:pt x="13700958" y="0"/>
                </a:lnTo>
                <a:lnTo>
                  <a:pt x="13700958" y="4061629"/>
                </a:lnTo>
                <a:lnTo>
                  <a:pt x="0" y="4061629"/>
                </a:lnTo>
                <a:lnTo>
                  <a:pt x="0" y="0"/>
                </a:lnTo>
                <a:close/>
              </a:path>
            </a:pathLst>
          </a:custGeom>
          <a:blipFill>
            <a:blip r:embed="rId6"/>
            <a:stretch>
              <a:fillRect l="-3030" t="0" r="0" b="0"/>
            </a:stretch>
          </a:blipFill>
        </p:spPr>
      </p:sp>
      <p:sp>
        <p:nvSpPr>
          <p:cNvPr name="TextBox 7" id="7"/>
          <p:cNvSpPr txBox="true"/>
          <p:nvPr/>
        </p:nvSpPr>
        <p:spPr>
          <a:xfrm rot="0">
            <a:off x="4226650" y="238488"/>
            <a:ext cx="9799185" cy="1059686"/>
          </a:xfrm>
          <a:prstGeom prst="rect">
            <a:avLst/>
          </a:prstGeom>
        </p:spPr>
        <p:txBody>
          <a:bodyPr anchor="t" rtlCol="false" tIns="0" lIns="0" bIns="0" rIns="0">
            <a:spAutoFit/>
          </a:bodyPr>
          <a:lstStyle/>
          <a:p>
            <a:pPr algn="ctr">
              <a:lnSpc>
                <a:spcPts val="8685"/>
              </a:lnSpc>
              <a:spcBef>
                <a:spcPct val="0"/>
              </a:spcBef>
            </a:pPr>
            <a:r>
              <a:rPr lang="en-US" sz="6203">
                <a:solidFill>
                  <a:srgbClr val="000000"/>
                </a:solidFill>
                <a:latin typeface="Sensei"/>
                <a:ea typeface="Sensei"/>
                <a:cs typeface="Sensei"/>
                <a:sym typeface="Sensei"/>
              </a:rPr>
              <a:t>Comments</a:t>
            </a:r>
          </a:p>
        </p:txBody>
      </p:sp>
      <p:sp>
        <p:nvSpPr>
          <p:cNvPr name="TextBox 8" id="8"/>
          <p:cNvSpPr txBox="true"/>
          <p:nvPr/>
        </p:nvSpPr>
        <p:spPr>
          <a:xfrm rot="0">
            <a:off x="4226650" y="5525820"/>
            <a:ext cx="9834701" cy="1063078"/>
          </a:xfrm>
          <a:prstGeom prst="rect">
            <a:avLst/>
          </a:prstGeom>
        </p:spPr>
        <p:txBody>
          <a:bodyPr anchor="t" rtlCol="false" tIns="0" lIns="0" bIns="0" rIns="0">
            <a:spAutoFit/>
          </a:bodyPr>
          <a:lstStyle/>
          <a:p>
            <a:pPr algn="ctr">
              <a:lnSpc>
                <a:spcPts val="8716"/>
              </a:lnSpc>
              <a:spcBef>
                <a:spcPct val="0"/>
              </a:spcBef>
            </a:pPr>
            <a:r>
              <a:rPr lang="en-US" sz="6226">
                <a:solidFill>
                  <a:srgbClr val="000000"/>
                </a:solidFill>
                <a:latin typeface="Sensei"/>
                <a:ea typeface="Sensei"/>
                <a:cs typeface="Sensei"/>
                <a:sym typeface="Sensei"/>
              </a:rPr>
              <a:t>Publications</a:t>
            </a:r>
          </a:p>
        </p:txBody>
      </p:sp>
      <p:sp>
        <p:nvSpPr>
          <p:cNvPr name="Freeform 9" id="9"/>
          <p:cNvSpPr/>
          <p:nvPr/>
        </p:nvSpPr>
        <p:spPr>
          <a:xfrm flipH="false" flipV="false" rot="0">
            <a:off x="2622557" y="6731773"/>
            <a:ext cx="13371922" cy="3222789"/>
          </a:xfrm>
          <a:custGeom>
            <a:avLst/>
            <a:gdLst/>
            <a:ahLst/>
            <a:cxnLst/>
            <a:rect r="r" b="b" t="t" l="l"/>
            <a:pathLst>
              <a:path h="3222789" w="13371922">
                <a:moveTo>
                  <a:pt x="0" y="0"/>
                </a:moveTo>
                <a:lnTo>
                  <a:pt x="13371922" y="0"/>
                </a:lnTo>
                <a:lnTo>
                  <a:pt x="13371922" y="3222789"/>
                </a:lnTo>
                <a:lnTo>
                  <a:pt x="0" y="3222789"/>
                </a:lnTo>
                <a:lnTo>
                  <a:pt x="0" y="0"/>
                </a:lnTo>
                <a:close/>
              </a:path>
            </a:pathLst>
          </a:custGeom>
          <a:blipFill>
            <a:blip r:embed="rId7"/>
            <a:stretch>
              <a:fillRect l="-950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696127" y="1584364"/>
            <a:ext cx="10895747" cy="3134363"/>
          </a:xfrm>
          <a:custGeom>
            <a:avLst/>
            <a:gdLst/>
            <a:ahLst/>
            <a:cxnLst/>
            <a:rect r="r" b="b" t="t" l="l"/>
            <a:pathLst>
              <a:path h="3134363" w="10895747">
                <a:moveTo>
                  <a:pt x="0" y="0"/>
                </a:moveTo>
                <a:lnTo>
                  <a:pt x="10895746" y="0"/>
                </a:lnTo>
                <a:lnTo>
                  <a:pt x="10895746" y="3134363"/>
                </a:lnTo>
                <a:lnTo>
                  <a:pt x="0" y="3134363"/>
                </a:lnTo>
                <a:lnTo>
                  <a:pt x="0" y="0"/>
                </a:lnTo>
                <a:close/>
              </a:path>
            </a:pathLst>
          </a:custGeom>
          <a:blipFill>
            <a:blip r:embed="rId6"/>
            <a:stretch>
              <a:fillRect l="-20989" t="0" r="0" b="0"/>
            </a:stretch>
          </a:blipFill>
        </p:spPr>
      </p:sp>
      <p:sp>
        <p:nvSpPr>
          <p:cNvPr name="TextBox 7" id="7"/>
          <p:cNvSpPr txBox="true"/>
          <p:nvPr/>
        </p:nvSpPr>
        <p:spPr>
          <a:xfrm rot="0">
            <a:off x="3887378" y="127548"/>
            <a:ext cx="10041709" cy="1092373"/>
          </a:xfrm>
          <a:prstGeom prst="rect">
            <a:avLst/>
          </a:prstGeom>
        </p:spPr>
        <p:txBody>
          <a:bodyPr anchor="t" rtlCol="false" tIns="0" lIns="0" bIns="0" rIns="0">
            <a:spAutoFit/>
          </a:bodyPr>
          <a:lstStyle/>
          <a:p>
            <a:pPr algn="ctr">
              <a:lnSpc>
                <a:spcPts val="8900"/>
              </a:lnSpc>
              <a:spcBef>
                <a:spcPct val="0"/>
              </a:spcBef>
            </a:pPr>
            <a:r>
              <a:rPr lang="en-US" sz="6357">
                <a:solidFill>
                  <a:srgbClr val="000000"/>
                </a:solidFill>
                <a:latin typeface="Sensei"/>
                <a:ea typeface="Sensei"/>
                <a:cs typeface="Sensei"/>
                <a:sym typeface="Sensei"/>
              </a:rPr>
              <a:t>Likes for posts</a:t>
            </a:r>
          </a:p>
        </p:txBody>
      </p:sp>
      <p:sp>
        <p:nvSpPr>
          <p:cNvPr name="TextBox 8" id="8"/>
          <p:cNvSpPr txBox="true"/>
          <p:nvPr/>
        </p:nvSpPr>
        <p:spPr>
          <a:xfrm rot="0">
            <a:off x="5310500" y="4947327"/>
            <a:ext cx="7667000" cy="1129471"/>
          </a:xfrm>
          <a:prstGeom prst="rect">
            <a:avLst/>
          </a:prstGeom>
        </p:spPr>
        <p:txBody>
          <a:bodyPr anchor="t" rtlCol="false" tIns="0" lIns="0" bIns="0" rIns="0">
            <a:spAutoFit/>
          </a:bodyPr>
          <a:lstStyle/>
          <a:p>
            <a:pPr algn="ctr">
              <a:lnSpc>
                <a:spcPts val="9244"/>
              </a:lnSpc>
              <a:spcBef>
                <a:spcPct val="0"/>
              </a:spcBef>
            </a:pPr>
            <a:r>
              <a:rPr lang="en-US" sz="6603">
                <a:solidFill>
                  <a:srgbClr val="000000"/>
                </a:solidFill>
                <a:latin typeface="Sensei"/>
                <a:ea typeface="Sensei"/>
                <a:cs typeface="Sensei"/>
                <a:sym typeface="Sensei"/>
              </a:rPr>
              <a:t>  Users Table</a:t>
            </a:r>
          </a:p>
        </p:txBody>
      </p:sp>
      <p:sp>
        <p:nvSpPr>
          <p:cNvPr name="Freeform 9" id="9"/>
          <p:cNvSpPr/>
          <p:nvPr/>
        </p:nvSpPr>
        <p:spPr>
          <a:xfrm flipH="false" flipV="false" rot="0">
            <a:off x="1843767" y="6438748"/>
            <a:ext cx="14600467" cy="3431110"/>
          </a:xfrm>
          <a:custGeom>
            <a:avLst/>
            <a:gdLst/>
            <a:ahLst/>
            <a:cxnLst/>
            <a:rect r="r" b="b" t="t" l="l"/>
            <a:pathLst>
              <a:path h="3431110" w="14600467">
                <a:moveTo>
                  <a:pt x="0" y="0"/>
                </a:moveTo>
                <a:lnTo>
                  <a:pt x="14600466" y="0"/>
                </a:lnTo>
                <a:lnTo>
                  <a:pt x="14600466" y="3431109"/>
                </a:lnTo>
                <a:lnTo>
                  <a:pt x="0" y="3431109"/>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472535"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2958517" y="3809998"/>
            <a:ext cx="12370966" cy="2390780"/>
          </a:xfrm>
          <a:prstGeom prst="rect">
            <a:avLst/>
          </a:prstGeom>
        </p:spPr>
        <p:txBody>
          <a:bodyPr anchor="t" rtlCol="false" tIns="0" lIns="0" bIns="0" rIns="0">
            <a:spAutoFit/>
          </a:bodyPr>
          <a:lstStyle/>
          <a:p>
            <a:pPr algn="ctr">
              <a:lnSpc>
                <a:spcPts val="19598"/>
              </a:lnSpc>
              <a:spcBef>
                <a:spcPct val="0"/>
              </a:spcBef>
            </a:pPr>
            <a:r>
              <a:rPr lang="en-US" sz="13999">
                <a:solidFill>
                  <a:srgbClr val="000000"/>
                </a:solidFill>
                <a:latin typeface="Sensei"/>
                <a:ea typeface="Sensei"/>
                <a:cs typeface="Sensei"/>
                <a:sym typeface="Sensei"/>
              </a:rPr>
              <a:t>User Interface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18581" y="3196268"/>
            <a:ext cx="7535274" cy="3894463"/>
          </a:xfrm>
          <a:custGeom>
            <a:avLst/>
            <a:gdLst/>
            <a:ahLst/>
            <a:cxnLst/>
            <a:rect r="r" b="b" t="t" l="l"/>
            <a:pathLst>
              <a:path h="3894463" w="7535274">
                <a:moveTo>
                  <a:pt x="0" y="0"/>
                </a:moveTo>
                <a:lnTo>
                  <a:pt x="7535274" y="0"/>
                </a:lnTo>
                <a:lnTo>
                  <a:pt x="7535274" y="3894464"/>
                </a:lnTo>
                <a:lnTo>
                  <a:pt x="0" y="3894464"/>
                </a:lnTo>
                <a:lnTo>
                  <a:pt x="0" y="0"/>
                </a:lnTo>
                <a:close/>
              </a:path>
            </a:pathLst>
          </a:custGeom>
          <a:blipFill>
            <a:blip r:embed="rId6"/>
            <a:stretch>
              <a:fillRect l="0" t="-3305" r="0" b="-5288"/>
            </a:stretch>
          </a:blipFill>
        </p:spPr>
      </p:sp>
      <p:sp>
        <p:nvSpPr>
          <p:cNvPr name="Freeform 7" id="7"/>
          <p:cNvSpPr/>
          <p:nvPr/>
        </p:nvSpPr>
        <p:spPr>
          <a:xfrm flipH="false" flipV="false" rot="0">
            <a:off x="9646859" y="3196268"/>
            <a:ext cx="8115300" cy="3833117"/>
          </a:xfrm>
          <a:custGeom>
            <a:avLst/>
            <a:gdLst/>
            <a:ahLst/>
            <a:cxnLst/>
            <a:rect r="r" b="b" t="t" l="l"/>
            <a:pathLst>
              <a:path h="3833117" w="8115300">
                <a:moveTo>
                  <a:pt x="0" y="0"/>
                </a:moveTo>
                <a:lnTo>
                  <a:pt x="8115300" y="0"/>
                </a:lnTo>
                <a:lnTo>
                  <a:pt x="8115300" y="3833117"/>
                </a:lnTo>
                <a:lnTo>
                  <a:pt x="0" y="3833117"/>
                </a:lnTo>
                <a:lnTo>
                  <a:pt x="0" y="0"/>
                </a:lnTo>
                <a:close/>
              </a:path>
            </a:pathLst>
          </a:custGeom>
          <a:blipFill>
            <a:blip r:embed="rId7"/>
            <a:stretch>
              <a:fillRect l="0" t="-10138" r="0" b="-8686"/>
            </a:stretch>
          </a:blipFill>
        </p:spPr>
      </p:sp>
      <p:sp>
        <p:nvSpPr>
          <p:cNvPr name="TextBox 8" id="8"/>
          <p:cNvSpPr txBox="true"/>
          <p:nvPr/>
        </p:nvSpPr>
        <p:spPr>
          <a:xfrm rot="0">
            <a:off x="2035960" y="1952625"/>
            <a:ext cx="5900516" cy="871389"/>
          </a:xfrm>
          <a:prstGeom prst="rect">
            <a:avLst/>
          </a:prstGeom>
        </p:spPr>
        <p:txBody>
          <a:bodyPr anchor="t" rtlCol="false" tIns="0" lIns="0" bIns="0" rIns="0">
            <a:spAutoFit/>
          </a:bodyPr>
          <a:lstStyle/>
          <a:p>
            <a:pPr algn="ctr">
              <a:lnSpc>
                <a:spcPts val="7114"/>
              </a:lnSpc>
              <a:spcBef>
                <a:spcPct val="0"/>
              </a:spcBef>
            </a:pPr>
            <a:r>
              <a:rPr lang="en-US" sz="5081">
                <a:solidFill>
                  <a:srgbClr val="000000"/>
                </a:solidFill>
                <a:latin typeface="Sensei"/>
                <a:ea typeface="Sensei"/>
                <a:cs typeface="Sensei"/>
                <a:sym typeface="Sensei"/>
              </a:rPr>
              <a:t>Registration Page</a:t>
            </a:r>
          </a:p>
        </p:txBody>
      </p:sp>
      <p:sp>
        <p:nvSpPr>
          <p:cNvPr name="TextBox 9" id="9"/>
          <p:cNvSpPr txBox="true"/>
          <p:nvPr/>
        </p:nvSpPr>
        <p:spPr>
          <a:xfrm rot="0">
            <a:off x="11163009" y="1943100"/>
            <a:ext cx="5474469" cy="984384"/>
          </a:xfrm>
          <a:prstGeom prst="rect">
            <a:avLst/>
          </a:prstGeom>
        </p:spPr>
        <p:txBody>
          <a:bodyPr anchor="t" rtlCol="false" tIns="0" lIns="0" bIns="0" rIns="0">
            <a:spAutoFit/>
          </a:bodyPr>
          <a:lstStyle/>
          <a:p>
            <a:pPr algn="ctr">
              <a:lnSpc>
                <a:spcPts val="8058"/>
              </a:lnSpc>
              <a:spcBef>
                <a:spcPct val="0"/>
              </a:spcBef>
            </a:pPr>
            <a:r>
              <a:rPr lang="en-US" sz="5755">
                <a:solidFill>
                  <a:srgbClr val="000000"/>
                </a:solidFill>
                <a:latin typeface="Sensei"/>
                <a:ea typeface="Sensei"/>
                <a:cs typeface="Sensei"/>
                <a:sym typeface="Sensei"/>
              </a:rPr>
              <a:t>Login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8221" y="3653075"/>
            <a:ext cx="8653769" cy="3883379"/>
          </a:xfrm>
          <a:custGeom>
            <a:avLst/>
            <a:gdLst/>
            <a:ahLst/>
            <a:cxnLst/>
            <a:rect r="r" b="b" t="t" l="l"/>
            <a:pathLst>
              <a:path h="3883379" w="8653769">
                <a:moveTo>
                  <a:pt x="0" y="0"/>
                </a:moveTo>
                <a:lnTo>
                  <a:pt x="8653770" y="0"/>
                </a:lnTo>
                <a:lnTo>
                  <a:pt x="8653770" y="3883380"/>
                </a:lnTo>
                <a:lnTo>
                  <a:pt x="0" y="3883380"/>
                </a:lnTo>
                <a:lnTo>
                  <a:pt x="0" y="0"/>
                </a:lnTo>
                <a:close/>
              </a:path>
            </a:pathLst>
          </a:custGeom>
          <a:blipFill>
            <a:blip r:embed="rId6"/>
            <a:stretch>
              <a:fillRect l="0" t="0" r="0" b="0"/>
            </a:stretch>
          </a:blipFill>
        </p:spPr>
      </p:sp>
      <p:sp>
        <p:nvSpPr>
          <p:cNvPr name="Freeform 7" id="7"/>
          <p:cNvSpPr/>
          <p:nvPr/>
        </p:nvSpPr>
        <p:spPr>
          <a:xfrm flipH="false" flipV="false" rot="0">
            <a:off x="9507176" y="3653075"/>
            <a:ext cx="8360480" cy="3932300"/>
          </a:xfrm>
          <a:custGeom>
            <a:avLst/>
            <a:gdLst/>
            <a:ahLst/>
            <a:cxnLst/>
            <a:rect r="r" b="b" t="t" l="l"/>
            <a:pathLst>
              <a:path h="3932300" w="8360480">
                <a:moveTo>
                  <a:pt x="0" y="0"/>
                </a:moveTo>
                <a:lnTo>
                  <a:pt x="8360480" y="0"/>
                </a:lnTo>
                <a:lnTo>
                  <a:pt x="8360480" y="3932300"/>
                </a:lnTo>
                <a:lnTo>
                  <a:pt x="0" y="3932300"/>
                </a:lnTo>
                <a:lnTo>
                  <a:pt x="0" y="0"/>
                </a:lnTo>
                <a:close/>
              </a:path>
            </a:pathLst>
          </a:custGeom>
          <a:blipFill>
            <a:blip r:embed="rId7"/>
            <a:stretch>
              <a:fillRect l="0" t="-8816" r="0" b="-10511"/>
            </a:stretch>
          </a:blipFill>
        </p:spPr>
      </p:sp>
      <p:sp>
        <p:nvSpPr>
          <p:cNvPr name="TextBox 8" id="8"/>
          <p:cNvSpPr txBox="true"/>
          <p:nvPr/>
        </p:nvSpPr>
        <p:spPr>
          <a:xfrm rot="0">
            <a:off x="2035960" y="2284197"/>
            <a:ext cx="5900516" cy="871389"/>
          </a:xfrm>
          <a:prstGeom prst="rect">
            <a:avLst/>
          </a:prstGeom>
        </p:spPr>
        <p:txBody>
          <a:bodyPr anchor="t" rtlCol="false" tIns="0" lIns="0" bIns="0" rIns="0">
            <a:spAutoFit/>
          </a:bodyPr>
          <a:lstStyle/>
          <a:p>
            <a:pPr algn="ctr">
              <a:lnSpc>
                <a:spcPts val="7114"/>
              </a:lnSpc>
              <a:spcBef>
                <a:spcPct val="0"/>
              </a:spcBef>
            </a:pPr>
            <a:r>
              <a:rPr lang="en-US" sz="5081">
                <a:solidFill>
                  <a:srgbClr val="000000"/>
                </a:solidFill>
                <a:latin typeface="Sensei"/>
                <a:ea typeface="Sensei"/>
                <a:cs typeface="Sensei"/>
                <a:sym typeface="Sensei"/>
              </a:rPr>
              <a:t>Home Page</a:t>
            </a:r>
          </a:p>
        </p:txBody>
      </p:sp>
      <p:sp>
        <p:nvSpPr>
          <p:cNvPr name="TextBox 9" id="9"/>
          <p:cNvSpPr txBox="true"/>
          <p:nvPr/>
        </p:nvSpPr>
        <p:spPr>
          <a:xfrm rot="0">
            <a:off x="10512177" y="2274672"/>
            <a:ext cx="6350477" cy="984384"/>
          </a:xfrm>
          <a:prstGeom prst="rect">
            <a:avLst/>
          </a:prstGeom>
        </p:spPr>
        <p:txBody>
          <a:bodyPr anchor="t" rtlCol="false" tIns="0" lIns="0" bIns="0" rIns="0">
            <a:spAutoFit/>
          </a:bodyPr>
          <a:lstStyle/>
          <a:p>
            <a:pPr algn="ctr">
              <a:lnSpc>
                <a:spcPts val="8058"/>
              </a:lnSpc>
              <a:spcBef>
                <a:spcPct val="0"/>
              </a:spcBef>
            </a:pPr>
            <a:r>
              <a:rPr lang="en-US" sz="5755">
                <a:solidFill>
                  <a:srgbClr val="000000"/>
                </a:solidFill>
                <a:latin typeface="Sensei"/>
                <a:ea typeface="Sensei"/>
                <a:cs typeface="Sensei"/>
                <a:sym typeface="Sensei"/>
              </a:rPr>
              <a:t>Information Page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65835" y="3653075"/>
            <a:ext cx="8578165" cy="4095161"/>
          </a:xfrm>
          <a:custGeom>
            <a:avLst/>
            <a:gdLst/>
            <a:ahLst/>
            <a:cxnLst/>
            <a:rect r="r" b="b" t="t" l="l"/>
            <a:pathLst>
              <a:path h="4095161" w="8578165">
                <a:moveTo>
                  <a:pt x="0" y="0"/>
                </a:moveTo>
                <a:lnTo>
                  <a:pt x="8578165" y="0"/>
                </a:lnTo>
                <a:lnTo>
                  <a:pt x="8578165" y="4095161"/>
                </a:lnTo>
                <a:lnTo>
                  <a:pt x="0" y="4095161"/>
                </a:lnTo>
                <a:lnTo>
                  <a:pt x="0" y="0"/>
                </a:lnTo>
                <a:close/>
              </a:path>
            </a:pathLst>
          </a:custGeom>
          <a:blipFill>
            <a:blip r:embed="rId6"/>
            <a:stretch>
              <a:fillRect l="0" t="-7727" r="0" b="-9838"/>
            </a:stretch>
          </a:blipFill>
        </p:spPr>
      </p:sp>
      <p:sp>
        <p:nvSpPr>
          <p:cNvPr name="Freeform 7" id="7"/>
          <p:cNvSpPr/>
          <p:nvPr/>
        </p:nvSpPr>
        <p:spPr>
          <a:xfrm flipH="false" flipV="false" rot="0">
            <a:off x="9715395" y="3653075"/>
            <a:ext cx="7928768" cy="4058908"/>
          </a:xfrm>
          <a:custGeom>
            <a:avLst/>
            <a:gdLst/>
            <a:ahLst/>
            <a:cxnLst/>
            <a:rect r="r" b="b" t="t" l="l"/>
            <a:pathLst>
              <a:path h="4058908" w="7928768">
                <a:moveTo>
                  <a:pt x="0" y="0"/>
                </a:moveTo>
                <a:lnTo>
                  <a:pt x="7928768" y="0"/>
                </a:lnTo>
                <a:lnTo>
                  <a:pt x="7928768" y="4058909"/>
                </a:lnTo>
                <a:lnTo>
                  <a:pt x="0" y="4058909"/>
                </a:lnTo>
                <a:lnTo>
                  <a:pt x="0" y="0"/>
                </a:lnTo>
                <a:close/>
              </a:path>
            </a:pathLst>
          </a:custGeom>
          <a:blipFill>
            <a:blip r:embed="rId7"/>
            <a:stretch>
              <a:fillRect l="0" t="-2753" r="0" b="-6882"/>
            </a:stretch>
          </a:blipFill>
        </p:spPr>
      </p:sp>
      <p:sp>
        <p:nvSpPr>
          <p:cNvPr name="TextBox 8" id="8"/>
          <p:cNvSpPr txBox="true"/>
          <p:nvPr/>
        </p:nvSpPr>
        <p:spPr>
          <a:xfrm rot="0">
            <a:off x="2190646" y="1543137"/>
            <a:ext cx="5328543" cy="1596420"/>
          </a:xfrm>
          <a:prstGeom prst="rect">
            <a:avLst/>
          </a:prstGeom>
        </p:spPr>
        <p:txBody>
          <a:bodyPr anchor="t" rtlCol="false" tIns="0" lIns="0" bIns="0" rIns="0">
            <a:spAutoFit/>
          </a:bodyPr>
          <a:lstStyle/>
          <a:p>
            <a:pPr algn="ctr">
              <a:lnSpc>
                <a:spcPts val="6424"/>
              </a:lnSpc>
              <a:spcBef>
                <a:spcPct val="0"/>
              </a:spcBef>
            </a:pPr>
            <a:r>
              <a:rPr lang="en-US" sz="4589">
                <a:solidFill>
                  <a:srgbClr val="000000"/>
                </a:solidFill>
                <a:latin typeface="Sensei"/>
                <a:ea typeface="Sensei"/>
                <a:cs typeface="Sensei"/>
                <a:sym typeface="Sensei"/>
              </a:rPr>
              <a:t>Admin's famous places page</a:t>
            </a:r>
          </a:p>
        </p:txBody>
      </p:sp>
      <p:sp>
        <p:nvSpPr>
          <p:cNvPr name="TextBox 9" id="9"/>
          <p:cNvSpPr txBox="true"/>
          <p:nvPr/>
        </p:nvSpPr>
        <p:spPr>
          <a:xfrm rot="0">
            <a:off x="11874114" y="1800388"/>
            <a:ext cx="4904731" cy="1542643"/>
          </a:xfrm>
          <a:prstGeom prst="rect">
            <a:avLst/>
          </a:prstGeom>
        </p:spPr>
        <p:txBody>
          <a:bodyPr anchor="t" rtlCol="false" tIns="0" lIns="0" bIns="0" rIns="0">
            <a:spAutoFit/>
          </a:bodyPr>
          <a:lstStyle/>
          <a:p>
            <a:pPr algn="ctr">
              <a:lnSpc>
                <a:spcPts val="6223"/>
              </a:lnSpc>
              <a:spcBef>
                <a:spcPct val="0"/>
              </a:spcBef>
            </a:pPr>
            <a:r>
              <a:rPr lang="en-US" sz="4445">
                <a:solidFill>
                  <a:srgbClr val="000000"/>
                </a:solidFill>
                <a:latin typeface="Sensei"/>
                <a:ea typeface="Sensei"/>
                <a:cs typeface="Sensei"/>
                <a:sym typeface="Sensei"/>
              </a:rPr>
              <a:t>User's Famous Places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4146" y="3577563"/>
            <a:ext cx="8337313" cy="3969960"/>
          </a:xfrm>
          <a:custGeom>
            <a:avLst/>
            <a:gdLst/>
            <a:ahLst/>
            <a:cxnLst/>
            <a:rect r="r" b="b" t="t" l="l"/>
            <a:pathLst>
              <a:path h="3969960" w="8337313">
                <a:moveTo>
                  <a:pt x="0" y="0"/>
                </a:moveTo>
                <a:lnTo>
                  <a:pt x="8337313" y="0"/>
                </a:lnTo>
                <a:lnTo>
                  <a:pt x="8337313" y="3969960"/>
                </a:lnTo>
                <a:lnTo>
                  <a:pt x="0" y="3969960"/>
                </a:lnTo>
                <a:lnTo>
                  <a:pt x="0" y="0"/>
                </a:lnTo>
                <a:close/>
              </a:path>
            </a:pathLst>
          </a:custGeom>
          <a:blipFill>
            <a:blip r:embed="rId6"/>
            <a:stretch>
              <a:fillRect l="0" t="-6663" r="0" b="-11204"/>
            </a:stretch>
          </a:blipFill>
        </p:spPr>
      </p:sp>
      <p:sp>
        <p:nvSpPr>
          <p:cNvPr name="Freeform 7" id="7"/>
          <p:cNvSpPr/>
          <p:nvPr/>
        </p:nvSpPr>
        <p:spPr>
          <a:xfrm flipH="false" flipV="false" rot="0">
            <a:off x="9144000" y="3530368"/>
            <a:ext cx="8932637" cy="4064350"/>
          </a:xfrm>
          <a:custGeom>
            <a:avLst/>
            <a:gdLst/>
            <a:ahLst/>
            <a:cxnLst/>
            <a:rect r="r" b="b" t="t" l="l"/>
            <a:pathLst>
              <a:path h="4064350" w="8932637">
                <a:moveTo>
                  <a:pt x="0" y="0"/>
                </a:moveTo>
                <a:lnTo>
                  <a:pt x="8932637" y="0"/>
                </a:lnTo>
                <a:lnTo>
                  <a:pt x="8932637" y="4064350"/>
                </a:lnTo>
                <a:lnTo>
                  <a:pt x="0" y="4064350"/>
                </a:lnTo>
                <a:lnTo>
                  <a:pt x="0" y="0"/>
                </a:lnTo>
                <a:close/>
              </a:path>
            </a:pathLst>
          </a:custGeom>
          <a:blipFill>
            <a:blip r:embed="rId7"/>
            <a:stretch>
              <a:fillRect l="0" t="0" r="0" b="0"/>
            </a:stretch>
          </a:blipFill>
        </p:spPr>
      </p:sp>
      <p:sp>
        <p:nvSpPr>
          <p:cNvPr name="TextBox 8" id="8"/>
          <p:cNvSpPr txBox="true"/>
          <p:nvPr/>
        </p:nvSpPr>
        <p:spPr>
          <a:xfrm rot="0">
            <a:off x="2190646" y="1543137"/>
            <a:ext cx="5328543" cy="787551"/>
          </a:xfrm>
          <a:prstGeom prst="rect">
            <a:avLst/>
          </a:prstGeom>
        </p:spPr>
        <p:txBody>
          <a:bodyPr anchor="t" rtlCol="false" tIns="0" lIns="0" bIns="0" rIns="0">
            <a:spAutoFit/>
          </a:bodyPr>
          <a:lstStyle/>
          <a:p>
            <a:pPr algn="ctr">
              <a:lnSpc>
                <a:spcPts val="6424"/>
              </a:lnSpc>
              <a:spcBef>
                <a:spcPct val="0"/>
              </a:spcBef>
            </a:pPr>
            <a:r>
              <a:rPr lang="en-US" sz="4589">
                <a:solidFill>
                  <a:srgbClr val="000000"/>
                </a:solidFill>
                <a:latin typeface="Sensei"/>
                <a:ea typeface="Sensei"/>
                <a:cs typeface="Sensei"/>
                <a:sym typeface="Sensei"/>
              </a:rPr>
              <a:t>Add blog page</a:t>
            </a:r>
          </a:p>
        </p:txBody>
      </p:sp>
      <p:sp>
        <p:nvSpPr>
          <p:cNvPr name="TextBox 9" id="9"/>
          <p:cNvSpPr txBox="true"/>
          <p:nvPr/>
        </p:nvSpPr>
        <p:spPr>
          <a:xfrm rot="0">
            <a:off x="11091889" y="1516504"/>
            <a:ext cx="5659019" cy="1542643"/>
          </a:xfrm>
          <a:prstGeom prst="rect">
            <a:avLst/>
          </a:prstGeom>
        </p:spPr>
        <p:txBody>
          <a:bodyPr anchor="t" rtlCol="false" tIns="0" lIns="0" bIns="0" rIns="0">
            <a:spAutoFit/>
          </a:bodyPr>
          <a:lstStyle/>
          <a:p>
            <a:pPr algn="ctr">
              <a:lnSpc>
                <a:spcPts val="6223"/>
              </a:lnSpc>
              <a:spcBef>
                <a:spcPct val="0"/>
              </a:spcBef>
            </a:pPr>
            <a:r>
              <a:rPr lang="en-US" sz="4445">
                <a:solidFill>
                  <a:srgbClr val="000000"/>
                </a:solidFill>
                <a:latin typeface="Sensei"/>
                <a:ea typeface="Sensei"/>
                <a:cs typeface="Sensei"/>
                <a:sym typeface="Sensei"/>
              </a:rPr>
              <a:t>Blog page of our site by user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true" flipV="false" rot="8100000">
            <a:off x="12851057" y="-1330807"/>
            <a:ext cx="7831247" cy="5396441"/>
          </a:xfrm>
          <a:custGeom>
            <a:avLst/>
            <a:gdLst/>
            <a:ahLst/>
            <a:cxnLst/>
            <a:rect r="r" b="b" t="t" l="l"/>
            <a:pathLst>
              <a:path h="5396441" w="7831247">
                <a:moveTo>
                  <a:pt x="7831247" y="0"/>
                </a:moveTo>
                <a:lnTo>
                  <a:pt x="0" y="0"/>
                </a:lnTo>
                <a:lnTo>
                  <a:pt x="0" y="5396441"/>
                </a:lnTo>
                <a:lnTo>
                  <a:pt x="7831247" y="5396441"/>
                </a:lnTo>
                <a:lnTo>
                  <a:pt x="7831247" y="0"/>
                </a:lnTo>
                <a:close/>
              </a:path>
            </a:pathLst>
          </a:custGeom>
          <a:blipFill>
            <a:blip r:embed="rId4">
              <a:alphaModFix amt="8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88783" y="4026911"/>
            <a:ext cx="5705679" cy="6457044"/>
          </a:xfrm>
          <a:custGeom>
            <a:avLst/>
            <a:gdLst/>
            <a:ahLst/>
            <a:cxnLst/>
            <a:rect r="r" b="b" t="t" l="l"/>
            <a:pathLst>
              <a:path h="6457044" w="5705679">
                <a:moveTo>
                  <a:pt x="0" y="0"/>
                </a:moveTo>
                <a:lnTo>
                  <a:pt x="5705679" y="0"/>
                </a:lnTo>
                <a:lnTo>
                  <a:pt x="5705679" y="6457044"/>
                </a:lnTo>
                <a:lnTo>
                  <a:pt x="0" y="6457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3208765">
            <a:off x="10046290" y="1018750"/>
            <a:ext cx="2868447" cy="1559718"/>
          </a:xfrm>
          <a:custGeom>
            <a:avLst/>
            <a:gdLst/>
            <a:ahLst/>
            <a:cxnLst/>
            <a:rect r="r" b="b" t="t" l="l"/>
            <a:pathLst>
              <a:path h="1559718" w="2868447">
                <a:moveTo>
                  <a:pt x="2868446" y="0"/>
                </a:moveTo>
                <a:lnTo>
                  <a:pt x="0" y="0"/>
                </a:lnTo>
                <a:lnTo>
                  <a:pt x="0" y="1559718"/>
                </a:lnTo>
                <a:lnTo>
                  <a:pt x="2868446" y="1559718"/>
                </a:lnTo>
                <a:lnTo>
                  <a:pt x="286844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833555" y="2572467"/>
            <a:ext cx="1454445" cy="1454445"/>
          </a:xfrm>
          <a:custGeom>
            <a:avLst/>
            <a:gdLst/>
            <a:ahLst/>
            <a:cxnLst/>
            <a:rect r="r" b="b" t="t" l="l"/>
            <a:pathLst>
              <a:path h="1454445" w="1454445">
                <a:moveTo>
                  <a:pt x="0" y="0"/>
                </a:moveTo>
                <a:lnTo>
                  <a:pt x="1454445" y="0"/>
                </a:lnTo>
                <a:lnTo>
                  <a:pt x="1454445" y="1454444"/>
                </a:lnTo>
                <a:lnTo>
                  <a:pt x="0" y="14544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6073059" y="1703359"/>
            <a:ext cx="5103169" cy="3993560"/>
          </a:xfrm>
          <a:prstGeom prst="rect">
            <a:avLst/>
          </a:prstGeom>
        </p:spPr>
        <p:txBody>
          <a:bodyPr anchor="t" rtlCol="false" tIns="0" lIns="0" bIns="0" rIns="0">
            <a:spAutoFit/>
          </a:bodyPr>
          <a:lstStyle/>
          <a:p>
            <a:pPr algn="ctr">
              <a:lnSpc>
                <a:spcPts val="6329"/>
              </a:lnSpc>
            </a:pPr>
            <a:r>
              <a:rPr lang="en-US" sz="4521">
                <a:solidFill>
                  <a:srgbClr val="000000"/>
                </a:solidFill>
                <a:latin typeface="Sensei"/>
                <a:ea typeface="Sensei"/>
                <a:cs typeface="Sensei"/>
                <a:sym typeface="Sensei"/>
              </a:rPr>
              <a:t>Rima Alharbi</a:t>
            </a:r>
          </a:p>
          <a:p>
            <a:pPr algn="ctr">
              <a:lnSpc>
                <a:spcPts val="6329"/>
              </a:lnSpc>
            </a:pPr>
            <a:r>
              <a:rPr lang="en-US" sz="4521">
                <a:solidFill>
                  <a:srgbClr val="000000"/>
                </a:solidFill>
                <a:latin typeface="Sensei"/>
                <a:ea typeface="Sensei"/>
                <a:cs typeface="Sensei"/>
                <a:sym typeface="Sensei"/>
              </a:rPr>
              <a:t>Dana Al-Wasabi</a:t>
            </a:r>
          </a:p>
          <a:p>
            <a:pPr algn="ctr">
              <a:lnSpc>
                <a:spcPts val="6329"/>
              </a:lnSpc>
            </a:pPr>
            <a:r>
              <a:rPr lang="en-US" sz="4521">
                <a:solidFill>
                  <a:srgbClr val="000000"/>
                </a:solidFill>
                <a:latin typeface="Sensei"/>
                <a:ea typeface="Sensei"/>
                <a:cs typeface="Sensei"/>
                <a:sym typeface="Sensei"/>
              </a:rPr>
              <a:t>Hanadi Al-Rashidi</a:t>
            </a:r>
          </a:p>
          <a:p>
            <a:pPr algn="ctr" rtl="true">
              <a:lnSpc>
                <a:spcPts val="6329"/>
              </a:lnSpc>
            </a:pPr>
            <a:r>
              <a:rPr lang="en-US" sz="4521">
                <a:solidFill>
                  <a:srgbClr val="000000"/>
                </a:solidFill>
                <a:latin typeface="Sensei"/>
                <a:ea typeface="Sensei"/>
                <a:cs typeface="Sensei"/>
                <a:sym typeface="Sensei"/>
              </a:rPr>
              <a:t>Bushra Al-Rahili</a:t>
            </a:r>
          </a:p>
          <a:p>
            <a:pPr algn="ctr" rtl="true">
              <a:lnSpc>
                <a:spcPts val="6329"/>
              </a:lnSpc>
              <a:spcBef>
                <a:spcPct val="0"/>
              </a:spcBef>
            </a:pPr>
            <a:r>
              <a:rPr lang="en-US" sz="4521">
                <a:solidFill>
                  <a:srgbClr val="000000"/>
                </a:solidFill>
                <a:latin typeface="Sensei"/>
                <a:ea typeface="Sensei"/>
                <a:cs typeface="Sensei"/>
                <a:sym typeface="Sensei"/>
              </a:rPr>
              <a:t>Rawabi Al-Rashidi</a:t>
            </a:r>
          </a:p>
        </p:txBody>
      </p:sp>
      <p:sp>
        <p:nvSpPr>
          <p:cNvPr name="TextBox 10" id="10"/>
          <p:cNvSpPr txBox="true"/>
          <p:nvPr/>
        </p:nvSpPr>
        <p:spPr>
          <a:xfrm rot="0">
            <a:off x="1028700" y="2020224"/>
            <a:ext cx="4130601" cy="990184"/>
          </a:xfrm>
          <a:prstGeom prst="rect">
            <a:avLst/>
          </a:prstGeom>
        </p:spPr>
        <p:txBody>
          <a:bodyPr anchor="t" rtlCol="false" tIns="0" lIns="0" bIns="0" rIns="0">
            <a:spAutoFit/>
          </a:bodyPr>
          <a:lstStyle/>
          <a:p>
            <a:pPr algn="ctr">
              <a:lnSpc>
                <a:spcPts val="8086"/>
              </a:lnSpc>
            </a:pPr>
            <a:r>
              <a:rPr lang="en-US" sz="5776">
                <a:solidFill>
                  <a:srgbClr val="006C35"/>
                </a:solidFill>
                <a:latin typeface="HandMade"/>
                <a:ea typeface="HandMade"/>
                <a:cs typeface="HandMade"/>
                <a:sym typeface="HandMade"/>
              </a:rPr>
              <a:t>Presented by :</a:t>
            </a:r>
          </a:p>
        </p:txBody>
      </p:sp>
      <p:sp>
        <p:nvSpPr>
          <p:cNvPr name="TextBox 11" id="11"/>
          <p:cNvSpPr txBox="true"/>
          <p:nvPr/>
        </p:nvSpPr>
        <p:spPr>
          <a:xfrm rot="0">
            <a:off x="871723" y="7604174"/>
            <a:ext cx="4287579" cy="990184"/>
          </a:xfrm>
          <a:prstGeom prst="rect">
            <a:avLst/>
          </a:prstGeom>
        </p:spPr>
        <p:txBody>
          <a:bodyPr anchor="t" rtlCol="false" tIns="0" lIns="0" bIns="0" rIns="0">
            <a:spAutoFit/>
          </a:bodyPr>
          <a:lstStyle/>
          <a:p>
            <a:pPr algn="ctr">
              <a:lnSpc>
                <a:spcPts val="8086"/>
              </a:lnSpc>
            </a:pPr>
            <a:r>
              <a:rPr lang="en-US" sz="5776">
                <a:solidFill>
                  <a:srgbClr val="006C35"/>
                </a:solidFill>
                <a:latin typeface="HandMade"/>
                <a:ea typeface="HandMade"/>
                <a:cs typeface="HandMade"/>
                <a:sym typeface="HandMade"/>
              </a:rPr>
              <a:t>Supervised by:</a:t>
            </a:r>
          </a:p>
        </p:txBody>
      </p:sp>
      <p:sp>
        <p:nvSpPr>
          <p:cNvPr name="TextBox 12" id="12"/>
          <p:cNvSpPr txBox="true"/>
          <p:nvPr/>
        </p:nvSpPr>
        <p:spPr>
          <a:xfrm rot="0">
            <a:off x="6876222" y="7877148"/>
            <a:ext cx="4352617" cy="717210"/>
          </a:xfrm>
          <a:prstGeom prst="rect">
            <a:avLst/>
          </a:prstGeom>
        </p:spPr>
        <p:txBody>
          <a:bodyPr anchor="t" rtlCol="false" tIns="0" lIns="0" bIns="0" rIns="0">
            <a:spAutoFit/>
          </a:bodyPr>
          <a:lstStyle/>
          <a:p>
            <a:pPr algn="ctr">
              <a:lnSpc>
                <a:spcPts val="5899"/>
              </a:lnSpc>
              <a:spcBef>
                <a:spcPct val="0"/>
              </a:spcBef>
            </a:pPr>
            <a:r>
              <a:rPr lang="en-US" sz="4213">
                <a:solidFill>
                  <a:srgbClr val="000000"/>
                </a:solidFill>
                <a:latin typeface="Sensei"/>
                <a:ea typeface="Sensei"/>
                <a:cs typeface="Sensei"/>
                <a:sym typeface="Sensei"/>
              </a:rPr>
              <a:t>Dr.Rahmah Brnawe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51809" y="3530368"/>
            <a:ext cx="8592191" cy="4167409"/>
          </a:xfrm>
          <a:custGeom>
            <a:avLst/>
            <a:gdLst/>
            <a:ahLst/>
            <a:cxnLst/>
            <a:rect r="r" b="b" t="t" l="l"/>
            <a:pathLst>
              <a:path h="4167409" w="8592191">
                <a:moveTo>
                  <a:pt x="0" y="0"/>
                </a:moveTo>
                <a:lnTo>
                  <a:pt x="8592191" y="0"/>
                </a:lnTo>
                <a:lnTo>
                  <a:pt x="8592191" y="4167409"/>
                </a:lnTo>
                <a:lnTo>
                  <a:pt x="0" y="4167409"/>
                </a:lnTo>
                <a:lnTo>
                  <a:pt x="0" y="0"/>
                </a:lnTo>
                <a:close/>
              </a:path>
            </a:pathLst>
          </a:custGeom>
          <a:blipFill>
            <a:blip r:embed="rId6"/>
            <a:stretch>
              <a:fillRect l="0" t="-6542" r="0" b="-9173"/>
            </a:stretch>
          </a:blipFill>
        </p:spPr>
      </p:sp>
      <p:sp>
        <p:nvSpPr>
          <p:cNvPr name="Freeform 7" id="7"/>
          <p:cNvSpPr/>
          <p:nvPr/>
        </p:nvSpPr>
        <p:spPr>
          <a:xfrm flipH="false" flipV="false" rot="0">
            <a:off x="9331001" y="3530368"/>
            <a:ext cx="8533165" cy="3919659"/>
          </a:xfrm>
          <a:custGeom>
            <a:avLst/>
            <a:gdLst/>
            <a:ahLst/>
            <a:cxnLst/>
            <a:rect r="r" b="b" t="t" l="l"/>
            <a:pathLst>
              <a:path h="3919659" w="8533165">
                <a:moveTo>
                  <a:pt x="0" y="0"/>
                </a:moveTo>
                <a:lnTo>
                  <a:pt x="8533164" y="0"/>
                </a:lnTo>
                <a:lnTo>
                  <a:pt x="8533164" y="3919659"/>
                </a:lnTo>
                <a:lnTo>
                  <a:pt x="0" y="3919659"/>
                </a:lnTo>
                <a:lnTo>
                  <a:pt x="0" y="0"/>
                </a:lnTo>
                <a:close/>
              </a:path>
            </a:pathLst>
          </a:custGeom>
          <a:blipFill>
            <a:blip r:embed="rId7"/>
            <a:stretch>
              <a:fillRect l="0" t="-8311" r="0" b="-13873"/>
            </a:stretch>
          </a:blipFill>
        </p:spPr>
      </p:sp>
      <p:sp>
        <p:nvSpPr>
          <p:cNvPr name="TextBox 8" id="8"/>
          <p:cNvSpPr txBox="true"/>
          <p:nvPr/>
        </p:nvSpPr>
        <p:spPr>
          <a:xfrm rot="0">
            <a:off x="2190646" y="1962150"/>
            <a:ext cx="5328543" cy="787551"/>
          </a:xfrm>
          <a:prstGeom prst="rect">
            <a:avLst/>
          </a:prstGeom>
        </p:spPr>
        <p:txBody>
          <a:bodyPr anchor="t" rtlCol="false" tIns="0" lIns="0" bIns="0" rIns="0">
            <a:spAutoFit/>
          </a:bodyPr>
          <a:lstStyle/>
          <a:p>
            <a:pPr algn="ctr">
              <a:lnSpc>
                <a:spcPts val="6424"/>
              </a:lnSpc>
              <a:spcBef>
                <a:spcPct val="0"/>
              </a:spcBef>
            </a:pPr>
            <a:r>
              <a:rPr lang="en-US" sz="4589">
                <a:solidFill>
                  <a:srgbClr val="000000"/>
                </a:solidFill>
                <a:latin typeface="Sensei"/>
                <a:ea typeface="Sensei"/>
                <a:cs typeface="Sensei"/>
                <a:sym typeface="Sensei"/>
              </a:rPr>
              <a:t>Blog Rating</a:t>
            </a:r>
          </a:p>
        </p:txBody>
      </p:sp>
      <p:sp>
        <p:nvSpPr>
          <p:cNvPr name="TextBox 9" id="9"/>
          <p:cNvSpPr txBox="true"/>
          <p:nvPr/>
        </p:nvSpPr>
        <p:spPr>
          <a:xfrm rot="0">
            <a:off x="10623183" y="1526029"/>
            <a:ext cx="6127725" cy="1882104"/>
          </a:xfrm>
          <a:prstGeom prst="rect">
            <a:avLst/>
          </a:prstGeom>
        </p:spPr>
        <p:txBody>
          <a:bodyPr anchor="t" rtlCol="false" tIns="0" lIns="0" bIns="0" rIns="0">
            <a:spAutoFit/>
          </a:bodyPr>
          <a:lstStyle/>
          <a:p>
            <a:pPr algn="ctr">
              <a:lnSpc>
                <a:spcPts val="5013"/>
              </a:lnSpc>
            </a:pPr>
            <a:r>
              <a:rPr lang="en-US" sz="3581">
                <a:solidFill>
                  <a:srgbClr val="000000"/>
                </a:solidFill>
                <a:latin typeface="Sensei"/>
                <a:ea typeface="Sensei"/>
                <a:cs typeface="Sensei"/>
                <a:sym typeface="Sensei"/>
              </a:rPr>
              <a:t>About Us</a:t>
            </a:r>
          </a:p>
          <a:p>
            <a:pPr algn="ctr">
              <a:lnSpc>
                <a:spcPts val="5013"/>
              </a:lnSpc>
              <a:spcBef>
                <a:spcPct val="0"/>
              </a:spcBef>
            </a:pPr>
            <a:r>
              <a:rPr lang="en-US" sz="3581">
                <a:solidFill>
                  <a:srgbClr val="000000"/>
                </a:solidFill>
                <a:latin typeface="Sensei"/>
                <a:ea typeface="Sensei"/>
                <a:cs typeface="Sensei"/>
                <a:sym typeface="Sensei"/>
              </a:rPr>
              <a:t>Includes a brief description of who we are.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50216" y="-20574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082004" y="3083088"/>
            <a:ext cx="12123991" cy="6175212"/>
          </a:xfrm>
          <a:custGeom>
            <a:avLst/>
            <a:gdLst/>
            <a:ahLst/>
            <a:cxnLst/>
            <a:rect r="r" b="b" t="t" l="l"/>
            <a:pathLst>
              <a:path h="6175212" w="12123991">
                <a:moveTo>
                  <a:pt x="0" y="0"/>
                </a:moveTo>
                <a:lnTo>
                  <a:pt x="12123992" y="0"/>
                </a:lnTo>
                <a:lnTo>
                  <a:pt x="12123992" y="6175212"/>
                </a:lnTo>
                <a:lnTo>
                  <a:pt x="0" y="6175212"/>
                </a:lnTo>
                <a:lnTo>
                  <a:pt x="0" y="0"/>
                </a:lnTo>
                <a:close/>
              </a:path>
            </a:pathLst>
          </a:custGeom>
          <a:blipFill>
            <a:blip r:embed="rId6"/>
            <a:stretch>
              <a:fillRect l="0" t="-2912" r="0" b="-7280"/>
            </a:stretch>
          </a:blipFill>
        </p:spPr>
      </p:sp>
      <p:sp>
        <p:nvSpPr>
          <p:cNvPr name="TextBox 7" id="7"/>
          <p:cNvSpPr txBox="true"/>
          <p:nvPr/>
        </p:nvSpPr>
        <p:spPr>
          <a:xfrm rot="0">
            <a:off x="4184524" y="1520824"/>
            <a:ext cx="9918952" cy="958852"/>
          </a:xfrm>
          <a:prstGeom prst="rect">
            <a:avLst/>
          </a:prstGeom>
        </p:spPr>
        <p:txBody>
          <a:bodyPr anchor="t" rtlCol="false" tIns="0" lIns="0" bIns="0" rIns="0">
            <a:spAutoFit/>
          </a:bodyPr>
          <a:lstStyle/>
          <a:p>
            <a:pPr algn="ctr">
              <a:lnSpc>
                <a:spcPts val="7829"/>
              </a:lnSpc>
              <a:spcBef>
                <a:spcPct val="0"/>
              </a:spcBef>
            </a:pPr>
            <a:r>
              <a:rPr lang="en-US" sz="5592">
                <a:solidFill>
                  <a:srgbClr val="000000"/>
                </a:solidFill>
                <a:latin typeface="Sensei"/>
                <a:ea typeface="Sensei"/>
                <a:cs typeface="Sensei"/>
                <a:sym typeface="Sensei"/>
              </a:rPr>
              <a:t>Customer Service Contact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255692" y="-35094"/>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228875" y="2968006"/>
            <a:ext cx="7059125" cy="6956446"/>
          </a:xfrm>
          <a:custGeom>
            <a:avLst/>
            <a:gdLst/>
            <a:ahLst/>
            <a:cxnLst/>
            <a:rect r="r" b="b" t="t" l="l"/>
            <a:pathLst>
              <a:path h="6956446" w="7059125">
                <a:moveTo>
                  <a:pt x="0" y="0"/>
                </a:moveTo>
                <a:lnTo>
                  <a:pt x="7059125" y="0"/>
                </a:lnTo>
                <a:lnTo>
                  <a:pt x="7059125" y="6956446"/>
                </a:lnTo>
                <a:lnTo>
                  <a:pt x="0" y="69564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452035">
            <a:off x="381302" y="6969401"/>
            <a:ext cx="5994711" cy="4130901"/>
          </a:xfrm>
          <a:custGeom>
            <a:avLst/>
            <a:gdLst/>
            <a:ahLst/>
            <a:cxnLst/>
            <a:rect r="r" b="b" t="t" l="l"/>
            <a:pathLst>
              <a:path h="4130901" w="5994711">
                <a:moveTo>
                  <a:pt x="0" y="0"/>
                </a:moveTo>
                <a:lnTo>
                  <a:pt x="5994710" y="0"/>
                </a:lnTo>
                <a:lnTo>
                  <a:pt x="5994710" y="4130901"/>
                </a:lnTo>
                <a:lnTo>
                  <a:pt x="0" y="4130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399016" y="7493357"/>
            <a:ext cx="2626178" cy="1427984"/>
          </a:xfrm>
          <a:custGeom>
            <a:avLst/>
            <a:gdLst/>
            <a:ahLst/>
            <a:cxnLst/>
            <a:rect r="r" b="b" t="t" l="l"/>
            <a:pathLst>
              <a:path h="1427984" w="2626178">
                <a:moveTo>
                  <a:pt x="0" y="0"/>
                </a:moveTo>
                <a:lnTo>
                  <a:pt x="2626179" y="0"/>
                </a:lnTo>
                <a:lnTo>
                  <a:pt x="2626179" y="1427984"/>
                </a:lnTo>
                <a:lnTo>
                  <a:pt x="0" y="1427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343796" y="1334515"/>
            <a:ext cx="6681398" cy="969977"/>
          </a:xfrm>
          <a:prstGeom prst="rect">
            <a:avLst/>
          </a:prstGeom>
        </p:spPr>
        <p:txBody>
          <a:bodyPr anchor="t" rtlCol="false" tIns="0" lIns="0" bIns="0" rIns="0">
            <a:spAutoFit/>
          </a:bodyPr>
          <a:lstStyle/>
          <a:p>
            <a:pPr algn="l" marL="0" indent="0" lvl="0">
              <a:lnSpc>
                <a:spcPts val="7338"/>
              </a:lnSpc>
              <a:spcBef>
                <a:spcPct val="0"/>
              </a:spcBef>
            </a:pPr>
            <a:r>
              <a:rPr lang="en-US" sz="7565">
                <a:solidFill>
                  <a:srgbClr val="000000"/>
                </a:solidFill>
                <a:latin typeface="Sensei"/>
                <a:ea typeface="Sensei"/>
                <a:cs typeface="Sensei"/>
                <a:sym typeface="Sensei"/>
              </a:rPr>
              <a:t>CONCLUSION</a:t>
            </a:r>
          </a:p>
        </p:txBody>
      </p:sp>
      <p:sp>
        <p:nvSpPr>
          <p:cNvPr name="TextBox 9" id="9"/>
          <p:cNvSpPr txBox="true"/>
          <p:nvPr/>
        </p:nvSpPr>
        <p:spPr>
          <a:xfrm rot="0">
            <a:off x="1028700" y="2643416"/>
            <a:ext cx="9432873" cy="4530800"/>
          </a:xfrm>
          <a:prstGeom prst="rect">
            <a:avLst/>
          </a:prstGeom>
        </p:spPr>
        <p:txBody>
          <a:bodyPr anchor="t" rtlCol="false" tIns="0" lIns="0" bIns="0" rIns="0">
            <a:spAutoFit/>
          </a:bodyPr>
          <a:lstStyle/>
          <a:p>
            <a:pPr algn="ctr">
              <a:lnSpc>
                <a:spcPts val="7239"/>
              </a:lnSpc>
              <a:spcBef>
                <a:spcPct val="0"/>
              </a:spcBef>
            </a:pPr>
            <a:r>
              <a:rPr lang="en-US" sz="5171">
                <a:solidFill>
                  <a:srgbClr val="000000"/>
                </a:solidFill>
                <a:latin typeface="Sensei"/>
                <a:ea typeface="Sensei"/>
                <a:cs typeface="Sensei"/>
                <a:sym typeface="Sensei"/>
              </a:rPr>
              <a:t>Our goal in this site was to create a way for tourists and residents of the Kingdom of Saudi Arabia to reach all destinations in our Kingdom.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238646"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true" flipV="false" rot="0">
            <a:off x="10048354" y="4527331"/>
            <a:ext cx="13826911" cy="6636917"/>
          </a:xfrm>
          <a:custGeom>
            <a:avLst/>
            <a:gdLst/>
            <a:ahLst/>
            <a:cxnLst/>
            <a:rect r="r" b="b" t="t" l="l"/>
            <a:pathLst>
              <a:path h="6636917" w="13826911">
                <a:moveTo>
                  <a:pt x="13826911" y="0"/>
                </a:moveTo>
                <a:lnTo>
                  <a:pt x="0" y="0"/>
                </a:lnTo>
                <a:lnTo>
                  <a:pt x="0" y="6636918"/>
                </a:lnTo>
                <a:lnTo>
                  <a:pt x="13826911" y="6636918"/>
                </a:lnTo>
                <a:lnTo>
                  <a:pt x="1382691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584664" y="1170219"/>
            <a:ext cx="12402982" cy="2486626"/>
          </a:xfrm>
          <a:prstGeom prst="rect">
            <a:avLst/>
          </a:prstGeom>
        </p:spPr>
        <p:txBody>
          <a:bodyPr anchor="t" rtlCol="false" tIns="0" lIns="0" bIns="0" rIns="0">
            <a:spAutoFit/>
          </a:bodyPr>
          <a:lstStyle/>
          <a:p>
            <a:pPr algn="ctr" marL="0" indent="0" lvl="0">
              <a:lnSpc>
                <a:spcPts val="18435"/>
              </a:lnSpc>
              <a:spcBef>
                <a:spcPct val="0"/>
              </a:spcBef>
            </a:pPr>
            <a:r>
              <a:rPr lang="en-US" sz="19006" strike="noStrike" u="none">
                <a:solidFill>
                  <a:srgbClr val="000000"/>
                </a:solidFill>
                <a:latin typeface="Sensei"/>
                <a:ea typeface="Sensei"/>
                <a:cs typeface="Sensei"/>
                <a:sym typeface="Sensei"/>
              </a:rPr>
              <a:t>Thank You</a:t>
            </a:r>
          </a:p>
        </p:txBody>
      </p:sp>
      <p:sp>
        <p:nvSpPr>
          <p:cNvPr name="Freeform 7" id="7"/>
          <p:cNvSpPr/>
          <p:nvPr/>
        </p:nvSpPr>
        <p:spPr>
          <a:xfrm flipH="false" flipV="false" rot="1122844">
            <a:off x="64477" y="-1296756"/>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38646" y="2444506"/>
            <a:ext cx="8247364" cy="7842494"/>
          </a:xfrm>
          <a:custGeom>
            <a:avLst/>
            <a:gdLst/>
            <a:ahLst/>
            <a:cxnLst/>
            <a:rect r="r" b="b" t="t" l="l"/>
            <a:pathLst>
              <a:path h="7842494" w="8247364">
                <a:moveTo>
                  <a:pt x="0" y="0"/>
                </a:moveTo>
                <a:lnTo>
                  <a:pt x="8247364" y="0"/>
                </a:lnTo>
                <a:lnTo>
                  <a:pt x="8247364" y="7842494"/>
                </a:lnTo>
                <a:lnTo>
                  <a:pt x="0" y="78424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0"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true" flipV="false" rot="0">
            <a:off x="102277" y="4765652"/>
            <a:ext cx="4959174" cy="5521348"/>
          </a:xfrm>
          <a:custGeom>
            <a:avLst/>
            <a:gdLst/>
            <a:ahLst/>
            <a:cxnLst/>
            <a:rect r="r" b="b" t="t" l="l"/>
            <a:pathLst>
              <a:path h="5521348" w="4959174">
                <a:moveTo>
                  <a:pt x="4959174" y="0"/>
                </a:moveTo>
                <a:lnTo>
                  <a:pt x="0" y="0"/>
                </a:lnTo>
                <a:lnTo>
                  <a:pt x="0" y="5521348"/>
                </a:lnTo>
                <a:lnTo>
                  <a:pt x="4959174" y="5521348"/>
                </a:lnTo>
                <a:lnTo>
                  <a:pt x="49591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277" y="-1250300"/>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2922547">
            <a:off x="14242114" y="6448993"/>
            <a:ext cx="5337594" cy="4114800"/>
          </a:xfrm>
          <a:custGeom>
            <a:avLst/>
            <a:gdLst/>
            <a:ahLst/>
            <a:cxnLst/>
            <a:rect r="r" b="b" t="t" l="l"/>
            <a:pathLst>
              <a:path h="4114800" w="5337594">
                <a:moveTo>
                  <a:pt x="5337595" y="0"/>
                </a:moveTo>
                <a:lnTo>
                  <a:pt x="0" y="0"/>
                </a:lnTo>
                <a:lnTo>
                  <a:pt x="0" y="4114800"/>
                </a:lnTo>
                <a:lnTo>
                  <a:pt x="5337595" y="4114800"/>
                </a:lnTo>
                <a:lnTo>
                  <a:pt x="53375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410097">
            <a:off x="14884082" y="1962746"/>
            <a:ext cx="3040411" cy="2631337"/>
          </a:xfrm>
          <a:custGeom>
            <a:avLst/>
            <a:gdLst/>
            <a:ahLst/>
            <a:cxnLst/>
            <a:rect r="r" b="b" t="t" l="l"/>
            <a:pathLst>
              <a:path h="2631337" w="3040411">
                <a:moveTo>
                  <a:pt x="0" y="0"/>
                </a:moveTo>
                <a:lnTo>
                  <a:pt x="3040411" y="0"/>
                </a:lnTo>
                <a:lnTo>
                  <a:pt x="3040411" y="2631337"/>
                </a:lnTo>
                <a:lnTo>
                  <a:pt x="0" y="2631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6420193" y="487911"/>
            <a:ext cx="10839107" cy="1303266"/>
          </a:xfrm>
          <a:prstGeom prst="rect">
            <a:avLst/>
          </a:prstGeom>
        </p:spPr>
        <p:txBody>
          <a:bodyPr anchor="t" rtlCol="false" tIns="0" lIns="0" bIns="0" rIns="0">
            <a:spAutoFit/>
          </a:bodyPr>
          <a:lstStyle/>
          <a:p>
            <a:pPr algn="ctr">
              <a:lnSpc>
                <a:spcPts val="10591"/>
              </a:lnSpc>
              <a:spcBef>
                <a:spcPct val="0"/>
              </a:spcBef>
            </a:pPr>
            <a:r>
              <a:rPr lang="en-US" sz="7565">
                <a:solidFill>
                  <a:srgbClr val="000000"/>
                </a:solidFill>
                <a:latin typeface="Sensei"/>
                <a:ea typeface="Sensei"/>
                <a:cs typeface="Sensei"/>
                <a:sym typeface="Sensei"/>
              </a:rPr>
              <a:t>Table of contents</a:t>
            </a:r>
          </a:p>
        </p:txBody>
      </p:sp>
      <p:sp>
        <p:nvSpPr>
          <p:cNvPr name="TextBox 10" id="10"/>
          <p:cNvSpPr txBox="true"/>
          <p:nvPr/>
        </p:nvSpPr>
        <p:spPr>
          <a:xfrm rot="0">
            <a:off x="5580025" y="2503332"/>
            <a:ext cx="9922073" cy="6754968"/>
          </a:xfrm>
          <a:prstGeom prst="rect">
            <a:avLst/>
          </a:prstGeom>
        </p:spPr>
        <p:txBody>
          <a:bodyPr anchor="t" rtlCol="false" tIns="0" lIns="0" bIns="0" rIns="0">
            <a:spAutoFit/>
          </a:bodyPr>
          <a:lstStyle/>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Introduction</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Problem Definition</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Project Objectives</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Similar Businesses to Our Website</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TOOLS AND LANGUAGES</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DATABASE</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USER INTERFACE</a:t>
            </a:r>
          </a:p>
          <a:p>
            <a:pPr algn="ctr" marL="1037696" indent="-518848" lvl="1">
              <a:lnSpc>
                <a:spcPts val="6728"/>
              </a:lnSpc>
              <a:spcBef>
                <a:spcPct val="0"/>
              </a:spcBef>
              <a:buFont typeface="Arial"/>
              <a:buChar char="•"/>
            </a:pPr>
            <a:r>
              <a:rPr lang="en-US" sz="4806">
                <a:solidFill>
                  <a:srgbClr val="000000"/>
                </a:solidFill>
                <a:latin typeface="Sensei"/>
                <a:ea typeface="Sensei"/>
                <a:cs typeface="Sensei"/>
                <a:sym typeface="Sensei"/>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255692" y="-35094"/>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78751">
            <a:off x="2237550" y="306004"/>
            <a:ext cx="13609325" cy="9674993"/>
          </a:xfrm>
          <a:custGeom>
            <a:avLst/>
            <a:gdLst/>
            <a:ahLst/>
            <a:cxnLst/>
            <a:rect r="r" b="b" t="t" l="l"/>
            <a:pathLst>
              <a:path h="9674993" w="13609325">
                <a:moveTo>
                  <a:pt x="0" y="0"/>
                </a:moveTo>
                <a:lnTo>
                  <a:pt x="13609324" y="0"/>
                </a:lnTo>
                <a:lnTo>
                  <a:pt x="13609324" y="9674992"/>
                </a:lnTo>
                <a:lnTo>
                  <a:pt x="0" y="9674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386142">
            <a:off x="11501140" y="5454760"/>
            <a:ext cx="7831247" cy="5396441"/>
          </a:xfrm>
          <a:custGeom>
            <a:avLst/>
            <a:gdLst/>
            <a:ahLst/>
            <a:cxnLst/>
            <a:rect r="r" b="b" t="t" l="l"/>
            <a:pathLst>
              <a:path h="5396441" w="7831247">
                <a:moveTo>
                  <a:pt x="0" y="0"/>
                </a:moveTo>
                <a:lnTo>
                  <a:pt x="7831247" y="0"/>
                </a:lnTo>
                <a:lnTo>
                  <a:pt x="7831247" y="5396441"/>
                </a:lnTo>
                <a:lnTo>
                  <a:pt x="0" y="5396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042212" y="7658302"/>
            <a:ext cx="1795941" cy="1795941"/>
          </a:xfrm>
          <a:custGeom>
            <a:avLst/>
            <a:gdLst/>
            <a:ahLst/>
            <a:cxnLst/>
            <a:rect r="r" b="b" t="t" l="l"/>
            <a:pathLst>
              <a:path h="1795941" w="1795941">
                <a:moveTo>
                  <a:pt x="0" y="0"/>
                </a:moveTo>
                <a:lnTo>
                  <a:pt x="1795941" y="0"/>
                </a:lnTo>
                <a:lnTo>
                  <a:pt x="1795941" y="1795941"/>
                </a:lnTo>
                <a:lnTo>
                  <a:pt x="0" y="1795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171441">
            <a:off x="14547676" y="449718"/>
            <a:ext cx="3726220" cy="2026132"/>
          </a:xfrm>
          <a:custGeom>
            <a:avLst/>
            <a:gdLst/>
            <a:ahLst/>
            <a:cxnLst/>
            <a:rect r="r" b="b" t="t" l="l"/>
            <a:pathLst>
              <a:path h="2026132" w="3726220">
                <a:moveTo>
                  <a:pt x="3726220" y="0"/>
                </a:moveTo>
                <a:lnTo>
                  <a:pt x="0" y="0"/>
                </a:lnTo>
                <a:lnTo>
                  <a:pt x="0" y="2026132"/>
                </a:lnTo>
                <a:lnTo>
                  <a:pt x="3726220" y="2026132"/>
                </a:lnTo>
                <a:lnTo>
                  <a:pt x="372622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78581" y="-1654619"/>
            <a:ext cx="5337594" cy="4114800"/>
          </a:xfrm>
          <a:custGeom>
            <a:avLst/>
            <a:gdLst/>
            <a:ahLst/>
            <a:cxnLst/>
            <a:rect r="r" b="b" t="t" l="l"/>
            <a:pathLst>
              <a:path h="4114800" w="5337594">
                <a:moveTo>
                  <a:pt x="0" y="0"/>
                </a:moveTo>
                <a:lnTo>
                  <a:pt x="5337594" y="0"/>
                </a:lnTo>
                <a:lnTo>
                  <a:pt x="533759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4040853" y="818418"/>
            <a:ext cx="9776978" cy="1164907"/>
          </a:xfrm>
          <a:prstGeom prst="rect">
            <a:avLst/>
          </a:prstGeom>
        </p:spPr>
        <p:txBody>
          <a:bodyPr anchor="t" rtlCol="false" tIns="0" lIns="0" bIns="0" rIns="0">
            <a:spAutoFit/>
          </a:bodyPr>
          <a:lstStyle/>
          <a:p>
            <a:pPr algn="ctr">
              <a:lnSpc>
                <a:spcPts val="9581"/>
              </a:lnSpc>
              <a:spcBef>
                <a:spcPct val="0"/>
              </a:spcBef>
            </a:pPr>
            <a:r>
              <a:rPr lang="en-US" sz="6843">
                <a:solidFill>
                  <a:srgbClr val="000000"/>
                </a:solidFill>
                <a:latin typeface="Sensei"/>
                <a:ea typeface="Sensei"/>
                <a:cs typeface="Sensei"/>
                <a:sym typeface="Sensei"/>
              </a:rPr>
              <a:t>Introduction</a:t>
            </a:r>
          </a:p>
        </p:txBody>
      </p:sp>
      <p:sp>
        <p:nvSpPr>
          <p:cNvPr name="TextBox 11" id="11"/>
          <p:cNvSpPr txBox="true"/>
          <p:nvPr/>
        </p:nvSpPr>
        <p:spPr>
          <a:xfrm rot="0">
            <a:off x="3640761" y="2894450"/>
            <a:ext cx="11776003" cy="4763853"/>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Sensei"/>
                <a:ea typeface="Sensei"/>
                <a:cs typeface="Sensei"/>
                <a:sym typeface="Sensei"/>
              </a:rPr>
              <a:t>We are working on a website dedicated to tourism in Saudi Arabia, aiming to provide a reliable and comprehensive source of information for tourists and residents who face challenges in finding information about tourist destinations, restaurants, and hotels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255692" y="-35094"/>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1897683">
            <a:off x="1555758" y="522746"/>
            <a:ext cx="3930576" cy="1508566"/>
          </a:xfrm>
          <a:custGeom>
            <a:avLst/>
            <a:gdLst/>
            <a:ahLst/>
            <a:cxnLst/>
            <a:rect r="r" b="b" t="t" l="l"/>
            <a:pathLst>
              <a:path h="1508566" w="3930576">
                <a:moveTo>
                  <a:pt x="0" y="0"/>
                </a:moveTo>
                <a:lnTo>
                  <a:pt x="3930577" y="0"/>
                </a:lnTo>
                <a:lnTo>
                  <a:pt x="3930577" y="1508566"/>
                </a:lnTo>
                <a:lnTo>
                  <a:pt x="0" y="150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67055">
            <a:off x="-292787" y="4367344"/>
            <a:ext cx="3564470" cy="2190529"/>
          </a:xfrm>
          <a:custGeom>
            <a:avLst/>
            <a:gdLst/>
            <a:ahLst/>
            <a:cxnLst/>
            <a:rect r="r" b="b" t="t" l="l"/>
            <a:pathLst>
              <a:path h="2190529" w="3564470">
                <a:moveTo>
                  <a:pt x="0" y="0"/>
                </a:moveTo>
                <a:lnTo>
                  <a:pt x="3564470" y="0"/>
                </a:lnTo>
                <a:lnTo>
                  <a:pt x="3564470" y="2190529"/>
                </a:lnTo>
                <a:lnTo>
                  <a:pt x="0" y="2190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532895">
            <a:off x="-1560325" y="-1167022"/>
            <a:ext cx="3120650" cy="3621007"/>
          </a:xfrm>
          <a:custGeom>
            <a:avLst/>
            <a:gdLst/>
            <a:ahLst/>
            <a:cxnLst/>
            <a:rect r="r" b="b" t="t" l="l"/>
            <a:pathLst>
              <a:path h="3621007" w="3120650">
                <a:moveTo>
                  <a:pt x="3120650" y="0"/>
                </a:moveTo>
                <a:lnTo>
                  <a:pt x="0" y="0"/>
                </a:lnTo>
                <a:lnTo>
                  <a:pt x="0" y="3621007"/>
                </a:lnTo>
                <a:lnTo>
                  <a:pt x="3120650" y="3621007"/>
                </a:lnTo>
                <a:lnTo>
                  <a:pt x="312065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217191">
            <a:off x="2871412" y="8563651"/>
            <a:ext cx="3500229" cy="3232939"/>
          </a:xfrm>
          <a:custGeom>
            <a:avLst/>
            <a:gdLst/>
            <a:ahLst/>
            <a:cxnLst/>
            <a:rect r="r" b="b" t="t" l="l"/>
            <a:pathLst>
              <a:path h="3232939" w="3500229">
                <a:moveTo>
                  <a:pt x="0" y="0"/>
                </a:moveTo>
                <a:lnTo>
                  <a:pt x="3500229" y="0"/>
                </a:lnTo>
                <a:lnTo>
                  <a:pt x="3500229" y="3232939"/>
                </a:lnTo>
                <a:lnTo>
                  <a:pt x="0" y="32329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755524">
            <a:off x="-746606" y="7385697"/>
            <a:ext cx="3237942" cy="2425513"/>
          </a:xfrm>
          <a:custGeom>
            <a:avLst/>
            <a:gdLst/>
            <a:ahLst/>
            <a:cxnLst/>
            <a:rect r="r" b="b" t="t" l="l"/>
            <a:pathLst>
              <a:path h="2425513" w="3237942">
                <a:moveTo>
                  <a:pt x="0" y="0"/>
                </a:moveTo>
                <a:lnTo>
                  <a:pt x="3237942" y="0"/>
                </a:lnTo>
                <a:lnTo>
                  <a:pt x="3237942" y="2425513"/>
                </a:lnTo>
                <a:lnTo>
                  <a:pt x="0" y="24255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5797095" y="1143679"/>
            <a:ext cx="9535709" cy="1192693"/>
          </a:xfrm>
          <a:prstGeom prst="rect">
            <a:avLst/>
          </a:prstGeom>
        </p:spPr>
        <p:txBody>
          <a:bodyPr anchor="t" rtlCol="false" tIns="0" lIns="0" bIns="0" rIns="0">
            <a:spAutoFit/>
          </a:bodyPr>
          <a:lstStyle/>
          <a:p>
            <a:pPr algn="ctr">
              <a:lnSpc>
                <a:spcPts val="9749"/>
              </a:lnSpc>
              <a:spcBef>
                <a:spcPct val="0"/>
              </a:spcBef>
            </a:pPr>
            <a:r>
              <a:rPr lang="en-US" sz="6963">
                <a:solidFill>
                  <a:srgbClr val="000000"/>
                </a:solidFill>
                <a:latin typeface="Sensei"/>
                <a:ea typeface="Sensei"/>
                <a:cs typeface="Sensei"/>
                <a:sym typeface="Sensei"/>
              </a:rPr>
              <a:t>Problem Definition</a:t>
            </a:r>
          </a:p>
        </p:txBody>
      </p:sp>
      <p:sp>
        <p:nvSpPr>
          <p:cNvPr name="TextBox 11" id="11"/>
          <p:cNvSpPr txBox="true"/>
          <p:nvPr/>
        </p:nvSpPr>
        <p:spPr>
          <a:xfrm rot="0">
            <a:off x="4830416" y="3138983"/>
            <a:ext cx="12030180" cy="4020285"/>
          </a:xfrm>
          <a:prstGeom prst="rect">
            <a:avLst/>
          </a:prstGeom>
        </p:spPr>
        <p:txBody>
          <a:bodyPr anchor="t" rtlCol="false" tIns="0" lIns="0" bIns="0" rIns="0">
            <a:spAutoFit/>
          </a:bodyPr>
          <a:lstStyle/>
          <a:p>
            <a:pPr algn="ctr">
              <a:lnSpc>
                <a:spcPts val="6413"/>
              </a:lnSpc>
              <a:spcBef>
                <a:spcPct val="0"/>
              </a:spcBef>
            </a:pPr>
            <a:r>
              <a:rPr lang="en-US" sz="4580">
                <a:solidFill>
                  <a:srgbClr val="000000"/>
                </a:solidFill>
                <a:latin typeface="Sensei"/>
                <a:ea typeface="Sensei"/>
                <a:cs typeface="Sensei"/>
                <a:sym typeface="Sensei"/>
              </a:rPr>
              <a:t>Tourists and residents face difficulties in tourism in the Kingdom of Saudi Arabia, and these difficulties stem from a lack of guidance regarding the best products, foods, hotels, and tourist attractions in general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255692" y="-35094"/>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1897683">
            <a:off x="1555758" y="522746"/>
            <a:ext cx="3930576" cy="1508566"/>
          </a:xfrm>
          <a:custGeom>
            <a:avLst/>
            <a:gdLst/>
            <a:ahLst/>
            <a:cxnLst/>
            <a:rect r="r" b="b" t="t" l="l"/>
            <a:pathLst>
              <a:path h="1508566" w="3930576">
                <a:moveTo>
                  <a:pt x="0" y="0"/>
                </a:moveTo>
                <a:lnTo>
                  <a:pt x="3930577" y="0"/>
                </a:lnTo>
                <a:lnTo>
                  <a:pt x="3930577" y="1508566"/>
                </a:lnTo>
                <a:lnTo>
                  <a:pt x="0" y="15085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67055">
            <a:off x="-292787" y="4367344"/>
            <a:ext cx="3564470" cy="2190529"/>
          </a:xfrm>
          <a:custGeom>
            <a:avLst/>
            <a:gdLst/>
            <a:ahLst/>
            <a:cxnLst/>
            <a:rect r="r" b="b" t="t" l="l"/>
            <a:pathLst>
              <a:path h="2190529" w="3564470">
                <a:moveTo>
                  <a:pt x="0" y="0"/>
                </a:moveTo>
                <a:lnTo>
                  <a:pt x="3564470" y="0"/>
                </a:lnTo>
                <a:lnTo>
                  <a:pt x="3564470" y="2190529"/>
                </a:lnTo>
                <a:lnTo>
                  <a:pt x="0" y="2190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532895">
            <a:off x="-1560325" y="-1167022"/>
            <a:ext cx="3120650" cy="3621007"/>
          </a:xfrm>
          <a:custGeom>
            <a:avLst/>
            <a:gdLst/>
            <a:ahLst/>
            <a:cxnLst/>
            <a:rect r="r" b="b" t="t" l="l"/>
            <a:pathLst>
              <a:path h="3621007" w="3120650">
                <a:moveTo>
                  <a:pt x="3120650" y="0"/>
                </a:moveTo>
                <a:lnTo>
                  <a:pt x="0" y="0"/>
                </a:lnTo>
                <a:lnTo>
                  <a:pt x="0" y="3621007"/>
                </a:lnTo>
                <a:lnTo>
                  <a:pt x="3120650" y="3621007"/>
                </a:lnTo>
                <a:lnTo>
                  <a:pt x="312065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217191">
            <a:off x="2871412" y="8563651"/>
            <a:ext cx="3500229" cy="3232939"/>
          </a:xfrm>
          <a:custGeom>
            <a:avLst/>
            <a:gdLst/>
            <a:ahLst/>
            <a:cxnLst/>
            <a:rect r="r" b="b" t="t" l="l"/>
            <a:pathLst>
              <a:path h="3232939" w="3500229">
                <a:moveTo>
                  <a:pt x="0" y="0"/>
                </a:moveTo>
                <a:lnTo>
                  <a:pt x="3500229" y="0"/>
                </a:lnTo>
                <a:lnTo>
                  <a:pt x="3500229" y="3232939"/>
                </a:lnTo>
                <a:lnTo>
                  <a:pt x="0" y="32329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1755524">
            <a:off x="-746606" y="7385697"/>
            <a:ext cx="3237942" cy="2425513"/>
          </a:xfrm>
          <a:custGeom>
            <a:avLst/>
            <a:gdLst/>
            <a:ahLst/>
            <a:cxnLst/>
            <a:rect r="r" b="b" t="t" l="l"/>
            <a:pathLst>
              <a:path h="2425513" w="3237942">
                <a:moveTo>
                  <a:pt x="0" y="0"/>
                </a:moveTo>
                <a:lnTo>
                  <a:pt x="3237942" y="0"/>
                </a:lnTo>
                <a:lnTo>
                  <a:pt x="3237942" y="2425513"/>
                </a:lnTo>
                <a:lnTo>
                  <a:pt x="0" y="24255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873533" y="2241122"/>
            <a:ext cx="13382832" cy="5868239"/>
          </a:xfrm>
          <a:prstGeom prst="rect">
            <a:avLst/>
          </a:prstGeom>
        </p:spPr>
        <p:txBody>
          <a:bodyPr anchor="t" rtlCol="false" tIns="0" lIns="0" bIns="0" rIns="0">
            <a:spAutoFit/>
          </a:bodyPr>
          <a:lstStyle/>
          <a:p>
            <a:pPr algn="ctr">
              <a:lnSpc>
                <a:spcPts val="6639"/>
              </a:lnSpc>
              <a:spcBef>
                <a:spcPct val="0"/>
              </a:spcBef>
            </a:pPr>
          </a:p>
          <a:p>
            <a:pPr algn="ctr">
              <a:lnSpc>
                <a:spcPts val="6639"/>
              </a:lnSpc>
              <a:spcBef>
                <a:spcPct val="0"/>
              </a:spcBef>
            </a:pPr>
            <a:r>
              <a:rPr lang="en-US" sz="4742">
                <a:solidFill>
                  <a:srgbClr val="000000"/>
                </a:solidFill>
                <a:latin typeface="Sensei"/>
                <a:ea typeface="Sensei"/>
                <a:cs typeface="Sensei"/>
                <a:sym typeface="Sensei"/>
              </a:rPr>
              <a:t> 1. Provide reliable information based on personal experiences.</a:t>
            </a:r>
          </a:p>
          <a:p>
            <a:pPr algn="ctr">
              <a:lnSpc>
                <a:spcPts val="6639"/>
              </a:lnSpc>
              <a:spcBef>
                <a:spcPct val="0"/>
              </a:spcBef>
            </a:pPr>
            <a:r>
              <a:rPr lang="en-US" sz="4742">
                <a:solidFill>
                  <a:srgbClr val="000000"/>
                </a:solidFill>
                <a:latin typeface="Sensei"/>
                <a:ea typeface="Sensei"/>
                <a:cs typeface="Sensei"/>
                <a:sym typeface="Sensei"/>
              </a:rPr>
              <a:t> 2. Encourage exploration of new places and cultures.</a:t>
            </a:r>
          </a:p>
          <a:p>
            <a:pPr algn="ctr">
              <a:lnSpc>
                <a:spcPts val="6639"/>
              </a:lnSpc>
              <a:spcBef>
                <a:spcPct val="0"/>
              </a:spcBef>
            </a:pPr>
            <a:r>
              <a:rPr lang="en-US" sz="4742">
                <a:solidFill>
                  <a:srgbClr val="000000"/>
                </a:solidFill>
                <a:latin typeface="Sensei"/>
                <a:ea typeface="Sensei"/>
                <a:cs typeface="Sensei"/>
                <a:sym typeface="Sensei"/>
              </a:rPr>
              <a:t> 3. Build an interactive community for travelers to share ideas and experiences.</a:t>
            </a:r>
          </a:p>
        </p:txBody>
      </p:sp>
      <p:sp>
        <p:nvSpPr>
          <p:cNvPr name="TextBox 11" id="11"/>
          <p:cNvSpPr txBox="true"/>
          <p:nvPr/>
        </p:nvSpPr>
        <p:spPr>
          <a:xfrm rot="0">
            <a:off x="5797095" y="1143679"/>
            <a:ext cx="9535709" cy="1192693"/>
          </a:xfrm>
          <a:prstGeom prst="rect">
            <a:avLst/>
          </a:prstGeom>
        </p:spPr>
        <p:txBody>
          <a:bodyPr anchor="t" rtlCol="false" tIns="0" lIns="0" bIns="0" rIns="0">
            <a:spAutoFit/>
          </a:bodyPr>
          <a:lstStyle/>
          <a:p>
            <a:pPr algn="ctr">
              <a:lnSpc>
                <a:spcPts val="9749"/>
              </a:lnSpc>
              <a:spcBef>
                <a:spcPct val="0"/>
              </a:spcBef>
            </a:pPr>
            <a:r>
              <a:rPr lang="en-US" sz="6963">
                <a:solidFill>
                  <a:srgbClr val="000000"/>
                </a:solidFill>
                <a:latin typeface="Sensei"/>
                <a:ea typeface="Sensei"/>
                <a:cs typeface="Sensei"/>
                <a:sym typeface="Sensei"/>
              </a:rPr>
              <a:t>Project Objectives: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255692" y="-35094"/>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78751">
            <a:off x="769463" y="454731"/>
            <a:ext cx="12745755" cy="9061073"/>
          </a:xfrm>
          <a:custGeom>
            <a:avLst/>
            <a:gdLst/>
            <a:ahLst/>
            <a:cxnLst/>
            <a:rect r="r" b="b" t="t" l="l"/>
            <a:pathLst>
              <a:path h="9061073" w="12745755">
                <a:moveTo>
                  <a:pt x="0" y="0"/>
                </a:moveTo>
                <a:lnTo>
                  <a:pt x="12745754" y="0"/>
                </a:lnTo>
                <a:lnTo>
                  <a:pt x="12745754" y="9061073"/>
                </a:lnTo>
                <a:lnTo>
                  <a:pt x="0" y="9061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84817">
            <a:off x="11367158" y="-2122598"/>
            <a:ext cx="6664628" cy="5137823"/>
          </a:xfrm>
          <a:custGeom>
            <a:avLst/>
            <a:gdLst/>
            <a:ahLst/>
            <a:cxnLst/>
            <a:rect r="r" b="b" t="t" l="l"/>
            <a:pathLst>
              <a:path h="5137823" w="6664628">
                <a:moveTo>
                  <a:pt x="6664628" y="0"/>
                </a:moveTo>
                <a:lnTo>
                  <a:pt x="0" y="0"/>
                </a:lnTo>
                <a:lnTo>
                  <a:pt x="0" y="5137823"/>
                </a:lnTo>
                <a:lnTo>
                  <a:pt x="6664628" y="5137823"/>
                </a:lnTo>
                <a:lnTo>
                  <a:pt x="6664628"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148060">
            <a:off x="-746690" y="5432719"/>
            <a:ext cx="13603741" cy="7850499"/>
            <a:chOff x="0" y="0"/>
            <a:chExt cx="18138322" cy="10467332"/>
          </a:xfrm>
        </p:grpSpPr>
        <p:sp>
          <p:nvSpPr>
            <p:cNvPr name="Freeform 8" id="8"/>
            <p:cNvSpPr/>
            <p:nvPr/>
          </p:nvSpPr>
          <p:spPr>
            <a:xfrm flipH="true" flipV="true" rot="-8583258">
              <a:off x="970639" y="1649718"/>
              <a:ext cx="7393471" cy="5699694"/>
            </a:xfrm>
            <a:custGeom>
              <a:avLst/>
              <a:gdLst/>
              <a:ahLst/>
              <a:cxnLst/>
              <a:rect r="r" b="b" t="t" l="l"/>
              <a:pathLst>
                <a:path h="5699694" w="7393471">
                  <a:moveTo>
                    <a:pt x="7393470" y="5699694"/>
                  </a:moveTo>
                  <a:lnTo>
                    <a:pt x="0" y="5699694"/>
                  </a:lnTo>
                  <a:lnTo>
                    <a:pt x="0" y="0"/>
                  </a:lnTo>
                  <a:lnTo>
                    <a:pt x="7393470" y="0"/>
                  </a:lnTo>
                  <a:lnTo>
                    <a:pt x="7393470" y="569969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true" rot="3229095">
              <a:off x="9958975" y="2951269"/>
              <a:ext cx="7393471" cy="5699694"/>
            </a:xfrm>
            <a:custGeom>
              <a:avLst/>
              <a:gdLst/>
              <a:ahLst/>
              <a:cxnLst/>
              <a:rect r="r" b="b" t="t" l="l"/>
              <a:pathLst>
                <a:path h="5699694" w="7393471">
                  <a:moveTo>
                    <a:pt x="7393470" y="5699693"/>
                  </a:moveTo>
                  <a:lnTo>
                    <a:pt x="0" y="5699693"/>
                  </a:lnTo>
                  <a:lnTo>
                    <a:pt x="0" y="0"/>
                  </a:lnTo>
                  <a:lnTo>
                    <a:pt x="7393470" y="0"/>
                  </a:lnTo>
                  <a:lnTo>
                    <a:pt x="7393470" y="5699693"/>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0" id="10"/>
          <p:cNvSpPr txBox="true"/>
          <p:nvPr/>
        </p:nvSpPr>
        <p:spPr>
          <a:xfrm rot="0">
            <a:off x="3556219" y="1281068"/>
            <a:ext cx="5750721" cy="1485370"/>
          </a:xfrm>
          <a:prstGeom prst="rect">
            <a:avLst/>
          </a:prstGeom>
        </p:spPr>
        <p:txBody>
          <a:bodyPr anchor="t" rtlCol="false" tIns="0" lIns="0" bIns="0" rIns="0">
            <a:spAutoFit/>
          </a:bodyPr>
          <a:lstStyle/>
          <a:p>
            <a:pPr algn="ctr">
              <a:lnSpc>
                <a:spcPts val="5944"/>
              </a:lnSpc>
              <a:spcBef>
                <a:spcPct val="0"/>
              </a:spcBef>
            </a:pPr>
            <a:r>
              <a:rPr lang="en-US" sz="4245">
                <a:solidFill>
                  <a:srgbClr val="000000"/>
                </a:solidFill>
                <a:latin typeface="Sensei"/>
                <a:ea typeface="Sensei"/>
                <a:cs typeface="Sensei"/>
                <a:sym typeface="Sensei"/>
              </a:rPr>
              <a:t>Similar Businesses to Our Website:</a:t>
            </a:r>
          </a:p>
        </p:txBody>
      </p:sp>
      <p:sp>
        <p:nvSpPr>
          <p:cNvPr name="TextBox 11" id="11"/>
          <p:cNvSpPr txBox="true"/>
          <p:nvPr/>
        </p:nvSpPr>
        <p:spPr>
          <a:xfrm rot="0">
            <a:off x="1599677" y="3290512"/>
            <a:ext cx="10377508" cy="4612757"/>
          </a:xfrm>
          <a:prstGeom prst="rect">
            <a:avLst/>
          </a:prstGeom>
        </p:spPr>
        <p:txBody>
          <a:bodyPr anchor="t" rtlCol="false" tIns="0" lIns="0" bIns="0" rIns="0">
            <a:spAutoFit/>
          </a:bodyPr>
          <a:lstStyle/>
          <a:p>
            <a:pPr algn="ctr">
              <a:lnSpc>
                <a:spcPts val="4053"/>
              </a:lnSpc>
              <a:spcBef>
                <a:spcPct val="0"/>
              </a:spcBef>
            </a:pPr>
            <a:r>
              <a:rPr lang="en-US" sz="2895">
                <a:solidFill>
                  <a:srgbClr val="000000"/>
                </a:solidFill>
                <a:latin typeface="Sensei"/>
                <a:ea typeface="Sensei"/>
                <a:cs typeface="Sensei"/>
                <a:sym typeface="Sensei"/>
              </a:rPr>
              <a:t>Sites like</a:t>
            </a:r>
            <a:r>
              <a:rPr lang="en-US" sz="2895">
                <a:solidFill>
                  <a:srgbClr val="006C35"/>
                </a:solidFill>
                <a:latin typeface="Sensei"/>
                <a:ea typeface="Sensei"/>
                <a:cs typeface="Sensei"/>
                <a:sym typeface="Sensei"/>
              </a:rPr>
              <a:t> Travel Blog.com </a:t>
            </a:r>
            <a:r>
              <a:rPr lang="en-US" sz="2895">
                <a:solidFill>
                  <a:srgbClr val="8B2722"/>
                </a:solidFill>
                <a:latin typeface="Sensei"/>
                <a:ea typeface="Sensei"/>
                <a:cs typeface="Sensei"/>
                <a:sym typeface="Sensei"/>
              </a:rPr>
              <a:t>and</a:t>
            </a:r>
            <a:r>
              <a:rPr lang="en-US" sz="2895">
                <a:solidFill>
                  <a:srgbClr val="006C35"/>
                </a:solidFill>
                <a:latin typeface="Sensei"/>
                <a:ea typeface="Sensei"/>
                <a:cs typeface="Sensei"/>
                <a:sym typeface="Sensei"/>
              </a:rPr>
              <a:t> Thedollzter</a:t>
            </a:r>
            <a:r>
              <a:rPr lang="en-US" sz="2895">
                <a:solidFill>
                  <a:srgbClr val="000000"/>
                </a:solidFill>
                <a:latin typeface="Sensei"/>
                <a:ea typeface="Sensei"/>
                <a:cs typeface="Sensei"/>
                <a:sym typeface="Sensei"/>
              </a:rPr>
              <a:t> offer reviews and valuable information for tourists.</a:t>
            </a:r>
          </a:p>
          <a:p>
            <a:pPr algn="ctr">
              <a:lnSpc>
                <a:spcPts val="4053"/>
              </a:lnSpc>
              <a:spcBef>
                <a:spcPct val="0"/>
              </a:spcBef>
            </a:pPr>
            <a:r>
              <a:rPr lang="en-US" sz="2895">
                <a:solidFill>
                  <a:srgbClr val="000000"/>
                </a:solidFill>
                <a:latin typeface="Sensei"/>
                <a:ea typeface="Sensei"/>
                <a:cs typeface="Sensei"/>
                <a:sym typeface="Sensei"/>
              </a:rPr>
              <a:t>However, we strive to make our website more distinctive by providing an efficient and secure design that offers an enhanced user experience. Additionally, we aim to contribute to the promotion of the tourism sector and cultural heritage in the Kingdom by introducing a feature that allows users to rate and share their experiences, along with personal photos of the places they’ve visited.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472535"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338870" y="5902695"/>
            <a:ext cx="3779860" cy="4349211"/>
          </a:xfrm>
          <a:custGeom>
            <a:avLst/>
            <a:gdLst/>
            <a:ahLst/>
            <a:cxnLst/>
            <a:rect r="r" b="b" t="t" l="l"/>
            <a:pathLst>
              <a:path h="4349211" w="3779860">
                <a:moveTo>
                  <a:pt x="0" y="0"/>
                </a:moveTo>
                <a:lnTo>
                  <a:pt x="3779860" y="0"/>
                </a:lnTo>
                <a:lnTo>
                  <a:pt x="3779860" y="4349211"/>
                </a:lnTo>
                <a:lnTo>
                  <a:pt x="0" y="43492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905063">
            <a:off x="653936" y="6871882"/>
            <a:ext cx="6146550" cy="4235532"/>
          </a:xfrm>
          <a:custGeom>
            <a:avLst/>
            <a:gdLst/>
            <a:ahLst/>
            <a:cxnLst/>
            <a:rect r="r" b="b" t="t" l="l"/>
            <a:pathLst>
              <a:path h="4235532" w="6146550">
                <a:moveTo>
                  <a:pt x="6146550" y="0"/>
                </a:moveTo>
                <a:lnTo>
                  <a:pt x="0" y="0"/>
                </a:lnTo>
                <a:lnTo>
                  <a:pt x="0" y="4235532"/>
                </a:lnTo>
                <a:lnTo>
                  <a:pt x="6146550" y="4235532"/>
                </a:lnTo>
                <a:lnTo>
                  <a:pt x="614655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759153" y="8173441"/>
            <a:ext cx="2729392" cy="1751774"/>
          </a:xfrm>
          <a:custGeom>
            <a:avLst/>
            <a:gdLst/>
            <a:ahLst/>
            <a:cxnLst/>
            <a:rect r="r" b="b" t="t" l="l"/>
            <a:pathLst>
              <a:path h="1751774" w="2729392">
                <a:moveTo>
                  <a:pt x="0" y="0"/>
                </a:moveTo>
                <a:lnTo>
                  <a:pt x="2729393" y="0"/>
                </a:lnTo>
                <a:lnTo>
                  <a:pt x="2729393" y="1751774"/>
                </a:lnTo>
                <a:lnTo>
                  <a:pt x="0" y="1751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671392" y="536343"/>
            <a:ext cx="8945217" cy="1198064"/>
          </a:xfrm>
          <a:prstGeom prst="rect">
            <a:avLst/>
          </a:prstGeom>
        </p:spPr>
        <p:txBody>
          <a:bodyPr anchor="t" rtlCol="false" tIns="0" lIns="0" bIns="0" rIns="0">
            <a:spAutoFit/>
          </a:bodyPr>
          <a:lstStyle/>
          <a:p>
            <a:pPr algn="ctr">
              <a:lnSpc>
                <a:spcPts val="9710"/>
              </a:lnSpc>
              <a:spcBef>
                <a:spcPct val="0"/>
              </a:spcBef>
            </a:pPr>
            <a:r>
              <a:rPr lang="en-US" sz="6936">
                <a:solidFill>
                  <a:srgbClr val="000000"/>
                </a:solidFill>
                <a:latin typeface="Sensei"/>
                <a:ea typeface="Sensei"/>
                <a:cs typeface="Sensei"/>
                <a:sym typeface="Sensei"/>
              </a:rPr>
              <a:t>TOOLS AND LANGUAGES</a:t>
            </a:r>
          </a:p>
        </p:txBody>
      </p:sp>
      <p:sp>
        <p:nvSpPr>
          <p:cNvPr name="TextBox 9" id="9"/>
          <p:cNvSpPr txBox="true"/>
          <p:nvPr/>
        </p:nvSpPr>
        <p:spPr>
          <a:xfrm rot="0">
            <a:off x="1319374" y="2570697"/>
            <a:ext cx="7350891" cy="936696"/>
          </a:xfrm>
          <a:prstGeom prst="rect">
            <a:avLst/>
          </a:prstGeom>
        </p:spPr>
        <p:txBody>
          <a:bodyPr anchor="t" rtlCol="false" tIns="0" lIns="0" bIns="0" rIns="0">
            <a:spAutoFit/>
          </a:bodyPr>
          <a:lstStyle/>
          <a:p>
            <a:pPr algn="ctr">
              <a:lnSpc>
                <a:spcPts val="7696"/>
              </a:lnSpc>
              <a:spcBef>
                <a:spcPct val="0"/>
              </a:spcBef>
            </a:pPr>
            <a:r>
              <a:rPr lang="en-US" sz="5497">
                <a:solidFill>
                  <a:srgbClr val="000000"/>
                </a:solidFill>
                <a:latin typeface="Sensei"/>
                <a:ea typeface="Sensei"/>
                <a:cs typeface="Sensei"/>
                <a:sym typeface="Sensei"/>
              </a:rPr>
              <a:t>Markup language: </a:t>
            </a:r>
            <a:r>
              <a:rPr lang="en-US" sz="5497">
                <a:solidFill>
                  <a:srgbClr val="006C35"/>
                </a:solidFill>
                <a:latin typeface="Sensei"/>
                <a:ea typeface="Sensei"/>
                <a:cs typeface="Sensei"/>
                <a:sym typeface="Sensei"/>
              </a:rPr>
              <a:t>HTML</a:t>
            </a:r>
            <a:r>
              <a:rPr lang="en-US" sz="5497">
                <a:solidFill>
                  <a:srgbClr val="000000"/>
                </a:solidFill>
                <a:latin typeface="Sensei"/>
                <a:ea typeface="Sensei"/>
                <a:cs typeface="Sensei"/>
                <a:sym typeface="Sensei"/>
              </a:rPr>
              <a:t>                                   </a:t>
            </a:r>
          </a:p>
        </p:txBody>
      </p:sp>
      <p:sp>
        <p:nvSpPr>
          <p:cNvPr name="TextBox 10" id="10"/>
          <p:cNvSpPr txBox="true"/>
          <p:nvPr/>
        </p:nvSpPr>
        <p:spPr>
          <a:xfrm rot="0">
            <a:off x="6028841" y="3756236"/>
            <a:ext cx="11230459" cy="1819767"/>
          </a:xfrm>
          <a:prstGeom prst="rect">
            <a:avLst/>
          </a:prstGeom>
        </p:spPr>
        <p:txBody>
          <a:bodyPr anchor="t" rtlCol="false" tIns="0" lIns="0" bIns="0" rIns="0">
            <a:spAutoFit/>
          </a:bodyPr>
          <a:lstStyle/>
          <a:p>
            <a:pPr algn="ctr">
              <a:lnSpc>
                <a:spcPts val="7322"/>
              </a:lnSpc>
              <a:spcBef>
                <a:spcPct val="0"/>
              </a:spcBef>
            </a:pPr>
            <a:r>
              <a:rPr lang="en-US" sz="5230">
                <a:solidFill>
                  <a:srgbClr val="000000"/>
                </a:solidFill>
                <a:latin typeface="Sensei"/>
                <a:ea typeface="Sensei"/>
                <a:cs typeface="Sensei"/>
                <a:sym typeface="Sensei"/>
              </a:rPr>
              <a:t>Program language: </a:t>
            </a:r>
            <a:r>
              <a:rPr lang="en-US" sz="5230">
                <a:solidFill>
                  <a:srgbClr val="006C35"/>
                </a:solidFill>
                <a:latin typeface="Sensei"/>
                <a:ea typeface="Sensei"/>
                <a:cs typeface="Sensei"/>
                <a:sym typeface="Sensei"/>
              </a:rPr>
              <a:t> PHP - HTML - JavaScript - MySQL </a:t>
            </a:r>
          </a:p>
        </p:txBody>
      </p:sp>
      <p:sp>
        <p:nvSpPr>
          <p:cNvPr name="TextBox 11" id="11"/>
          <p:cNvSpPr txBox="true"/>
          <p:nvPr/>
        </p:nvSpPr>
        <p:spPr>
          <a:xfrm rot="0">
            <a:off x="669963" y="6033149"/>
            <a:ext cx="14089144" cy="1669377"/>
          </a:xfrm>
          <a:prstGeom prst="rect">
            <a:avLst/>
          </a:prstGeom>
        </p:spPr>
        <p:txBody>
          <a:bodyPr anchor="t" rtlCol="false" tIns="0" lIns="0" bIns="0" rIns="0">
            <a:spAutoFit/>
          </a:bodyPr>
          <a:lstStyle/>
          <a:p>
            <a:pPr algn="ctr">
              <a:lnSpc>
                <a:spcPts val="6687"/>
              </a:lnSpc>
              <a:spcBef>
                <a:spcPct val="0"/>
              </a:spcBef>
            </a:pPr>
            <a:r>
              <a:rPr lang="en-US" sz="4776">
                <a:solidFill>
                  <a:srgbClr val="000000"/>
                </a:solidFill>
                <a:latin typeface="Sensei"/>
                <a:ea typeface="Sensei"/>
                <a:cs typeface="Sensei"/>
                <a:sym typeface="Sensei"/>
              </a:rPr>
              <a:t>Content management system by :</a:t>
            </a:r>
            <a:r>
              <a:rPr lang="en-US" sz="4776">
                <a:solidFill>
                  <a:srgbClr val="006C35"/>
                </a:solidFill>
                <a:latin typeface="Sensei"/>
                <a:ea typeface="Sensei"/>
                <a:cs typeface="Sensei"/>
                <a:sym typeface="Sensei"/>
              </a:rPr>
              <a:t> It was built using PHP code and MySQL for data management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6E9"/>
        </a:solidFill>
      </p:bgPr>
    </p:bg>
    <p:spTree>
      <p:nvGrpSpPr>
        <p:cNvPr id="1" name=""/>
        <p:cNvGrpSpPr/>
        <p:nvPr/>
      </p:nvGrpSpPr>
      <p:grpSpPr>
        <a:xfrm>
          <a:off x="0" y="0"/>
          <a:ext cx="0" cy="0"/>
          <a:chOff x="0" y="0"/>
          <a:chExt cx="0" cy="0"/>
        </a:xfrm>
      </p:grpSpPr>
      <p:grpSp>
        <p:nvGrpSpPr>
          <p:cNvPr name="Group 2" id="2"/>
          <p:cNvGrpSpPr/>
          <p:nvPr/>
        </p:nvGrpSpPr>
        <p:grpSpPr>
          <a:xfrm rot="0">
            <a:off x="-472535" y="0"/>
            <a:ext cx="20574000" cy="10287000"/>
            <a:chOff x="0" y="0"/>
            <a:chExt cx="27432000" cy="13716000"/>
          </a:xfrm>
        </p:grpSpPr>
        <p:sp>
          <p:nvSpPr>
            <p:cNvPr name="Freeform 3" id="3"/>
            <p:cNvSpPr/>
            <p:nvPr/>
          </p:nvSpPr>
          <p:spPr>
            <a:xfrm flipH="false" flipV="false" rot="0">
              <a:off x="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16000" y="0"/>
              <a:ext cx="13716000" cy="13716000"/>
            </a:xfrm>
            <a:custGeom>
              <a:avLst/>
              <a:gdLst/>
              <a:ahLst/>
              <a:cxnLst/>
              <a:rect r="r" b="b" t="t" l="l"/>
              <a:pathLst>
                <a:path h="13716000" w="13716000">
                  <a:moveTo>
                    <a:pt x="0" y="0"/>
                  </a:moveTo>
                  <a:lnTo>
                    <a:pt x="13716000" y="0"/>
                  </a:lnTo>
                  <a:lnTo>
                    <a:pt x="13716000" y="13716000"/>
                  </a:lnTo>
                  <a:lnTo>
                    <a:pt x="0" y="1371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5668" y="3917113"/>
            <a:ext cx="15296663" cy="5742166"/>
          </a:xfrm>
          <a:custGeom>
            <a:avLst/>
            <a:gdLst/>
            <a:ahLst/>
            <a:cxnLst/>
            <a:rect r="r" b="b" t="t" l="l"/>
            <a:pathLst>
              <a:path h="5742166" w="15296663">
                <a:moveTo>
                  <a:pt x="0" y="0"/>
                </a:moveTo>
                <a:lnTo>
                  <a:pt x="15296664" y="0"/>
                </a:lnTo>
                <a:lnTo>
                  <a:pt x="15296664" y="5742167"/>
                </a:lnTo>
                <a:lnTo>
                  <a:pt x="0" y="5742167"/>
                </a:lnTo>
                <a:lnTo>
                  <a:pt x="0" y="0"/>
                </a:lnTo>
                <a:close/>
              </a:path>
            </a:pathLst>
          </a:custGeom>
          <a:blipFill>
            <a:blip r:embed="rId4"/>
            <a:stretch>
              <a:fillRect l="-19645" t="0" r="0" b="0"/>
            </a:stretch>
          </a:blipFill>
        </p:spPr>
      </p:sp>
      <p:sp>
        <p:nvSpPr>
          <p:cNvPr name="TextBox 6" id="6"/>
          <p:cNvSpPr txBox="true"/>
          <p:nvPr/>
        </p:nvSpPr>
        <p:spPr>
          <a:xfrm rot="0">
            <a:off x="4833106" y="189209"/>
            <a:ext cx="8621789" cy="2284807"/>
          </a:xfrm>
          <a:prstGeom prst="rect">
            <a:avLst/>
          </a:prstGeom>
        </p:spPr>
        <p:txBody>
          <a:bodyPr anchor="t" rtlCol="false" tIns="0" lIns="0" bIns="0" rIns="0">
            <a:spAutoFit/>
          </a:bodyPr>
          <a:lstStyle/>
          <a:p>
            <a:pPr algn="ctr">
              <a:lnSpc>
                <a:spcPts val="18793"/>
              </a:lnSpc>
              <a:spcBef>
                <a:spcPct val="0"/>
              </a:spcBef>
            </a:pPr>
            <a:r>
              <a:rPr lang="en-US" sz="13423">
                <a:solidFill>
                  <a:srgbClr val="000000"/>
                </a:solidFill>
                <a:latin typeface="Sensei"/>
                <a:ea typeface="Sensei"/>
                <a:cs typeface="Sensei"/>
                <a:sym typeface="Sensei"/>
              </a:rPr>
              <a:t>DATABASE</a:t>
            </a:r>
          </a:p>
        </p:txBody>
      </p:sp>
      <p:sp>
        <p:nvSpPr>
          <p:cNvPr name="TextBox 7" id="7"/>
          <p:cNvSpPr txBox="true"/>
          <p:nvPr/>
        </p:nvSpPr>
        <p:spPr>
          <a:xfrm rot="0">
            <a:off x="1996289" y="2378766"/>
            <a:ext cx="3123469" cy="829813"/>
          </a:xfrm>
          <a:prstGeom prst="rect">
            <a:avLst/>
          </a:prstGeom>
        </p:spPr>
        <p:txBody>
          <a:bodyPr anchor="t" rtlCol="false" tIns="0" lIns="0" bIns="0" rIns="0">
            <a:spAutoFit/>
          </a:bodyPr>
          <a:lstStyle/>
          <a:p>
            <a:pPr algn="ctr">
              <a:lnSpc>
                <a:spcPts val="6808"/>
              </a:lnSpc>
              <a:spcBef>
                <a:spcPct val="0"/>
              </a:spcBef>
            </a:pPr>
            <a:r>
              <a:rPr lang="en-US" sz="4863">
                <a:solidFill>
                  <a:srgbClr val="000000"/>
                </a:solidFill>
                <a:latin typeface="Sensei"/>
                <a:ea typeface="Sensei"/>
                <a:cs typeface="Sensei"/>
                <a:sym typeface="Sensei"/>
              </a:rPr>
              <a:t>DATABASE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DAGYbfzvR5Q</dc:identifier>
  <dcterms:modified xsi:type="dcterms:W3CDTF">2011-08-01T06:04:30Z</dcterms:modified>
  <cp:revision>1</cp:revision>
  <dc:title> Travel Presentation</dc:title>
</cp:coreProperties>
</file>